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5.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9.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0.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1.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2.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13.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4.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15.xml" ContentType="application/vnd.openxmlformats-officedocument.presentationml.notesSlide+xml"/>
  <Override PartName="/ppt/theme/themeOverride1.xml" ContentType="application/vnd.openxmlformats-officedocument.themeOverr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6.xml" ContentType="application/vnd.openxmlformats-officedocument.presentationml.notesSlide+xml"/>
  <Override PartName="/ppt/theme/themeOverride2.xml" ContentType="application/vnd.openxmlformats-officedocument.themeOverr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17.xml" ContentType="application/vnd.openxmlformats-officedocument.presentationml.notesSlide+xml"/>
  <Override PartName="/ppt/theme/themeOverride3.xml" ContentType="application/vnd.openxmlformats-officedocument.themeOverr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8.xml" ContentType="application/vnd.openxmlformats-officedocument.presentationml.notesSlide+xml"/>
  <Override PartName="/ppt/theme/themeOverride4.xml" ContentType="application/vnd.openxmlformats-officedocument.themeOverr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19.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20.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21.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22.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3.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24.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25.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26.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27.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28.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29.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30.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31.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32.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33.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34.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35.xml" ContentType="application/vnd.openxmlformats-officedocument.presentationml.notesSlide+xml"/>
  <Override PartName="/ppt/comments/modernComment_31FFB090_2AEB7B76.xml" ContentType="application/vnd.ms-powerpoint.comment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notesSlides/notesSlide36.xml" ContentType="application/vnd.openxmlformats-officedocument.presentationml.notesSlide+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37.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38.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39.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40.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41.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42.xml" ContentType="application/vnd.openxmlformats-officedocument.presentationml.notesSlide+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43.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44.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45.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notesSlides/notesSlide46.xml" ContentType="application/vnd.openxmlformats-officedocument.presentationml.notesSlid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47.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48.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49.xml" ContentType="application/vnd.openxmlformats-officedocument.presentationml.notesSlide+xml"/>
  <Override PartName="/ppt/comments/modernComment_16E2_6B4FC165.xml" ContentType="application/vnd.ms-powerpoint.comment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50.xml" ContentType="application/vnd.openxmlformats-officedocument.presentationml.notesSlide+xml"/>
  <Override PartName="/ppt/comments/modernComment_31FFB160_9C7C7841.xml" ContentType="application/vnd.ms-powerpoint.comment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comments/modernComment_31FFB133_462892F1.xml" ContentType="application/vnd.ms-powerpoint.comment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notesSlides/notesSlide51.xml" ContentType="application/vnd.openxmlformats-officedocument.presentationml.notesSlide+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52.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notesSlides/notesSlide53.xml" ContentType="application/vnd.openxmlformats-officedocument.presentationml.notesSlide+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54.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55.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56.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notesSlides/notesSlide57.xml" ContentType="application/vnd.openxmlformats-officedocument.presentationml.notesSlide+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notesSlides/notesSlide58.xml" ContentType="application/vnd.openxmlformats-officedocument.presentationml.notesSlide+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notesSlides/notesSlide59.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notesSlides/notesSlide60.xml" ContentType="application/vnd.openxmlformats-officedocument.presentationml.notesSlide+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notesSlides/notesSlide61.xml" ContentType="application/vnd.openxmlformats-officedocument.presentationml.notesSlide+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notesSlides/notesSlide62.xml" ContentType="application/vnd.openxmlformats-officedocument.presentationml.notesSlide+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notesSlides/notesSlide63.xml" ContentType="application/vnd.openxmlformats-officedocument.presentationml.notesSlide+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notesSlides/notesSlide64.xml" ContentType="application/vnd.openxmlformats-officedocument.presentationml.notesSlide+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notesSlides/notesSlide65.xml" ContentType="application/vnd.openxmlformats-officedocument.presentationml.notesSlide+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notesSlides/notesSlide66.xml" ContentType="application/vnd.openxmlformats-officedocument.presentationml.notesSlid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67.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notesSlides/notesSlide68.xml" ContentType="application/vnd.openxmlformats-officedocument.presentationml.notesSlide+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notesSlides/notesSlide69.xml" ContentType="application/vnd.openxmlformats-officedocument.presentationml.notesSlide+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notesSlides/notesSlide70.xml" ContentType="application/vnd.openxmlformats-officedocument.presentationml.notesSlide+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7" r:id="rId5"/>
    <p:sldMasterId id="2147483709" r:id="rId6"/>
    <p:sldMasterId id="2147483730" r:id="rId7"/>
    <p:sldMasterId id="2147483751" r:id="rId8"/>
  </p:sldMasterIdLst>
  <p:notesMasterIdLst>
    <p:notesMasterId r:id="rId133"/>
  </p:notesMasterIdLst>
  <p:handoutMasterIdLst>
    <p:handoutMasterId r:id="rId134"/>
  </p:handoutMasterIdLst>
  <p:sldIdLst>
    <p:sldId id="838840669" r:id="rId9"/>
    <p:sldId id="260" r:id="rId10"/>
    <p:sldId id="261" r:id="rId11"/>
    <p:sldId id="838840662" r:id="rId12"/>
    <p:sldId id="264" r:id="rId13"/>
    <p:sldId id="265" r:id="rId14"/>
    <p:sldId id="266" r:id="rId15"/>
    <p:sldId id="267" r:id="rId16"/>
    <p:sldId id="838840548" r:id="rId17"/>
    <p:sldId id="838840549" r:id="rId18"/>
    <p:sldId id="838840550" r:id="rId19"/>
    <p:sldId id="401" r:id="rId20"/>
    <p:sldId id="838840419" r:id="rId21"/>
    <p:sldId id="838840648" r:id="rId22"/>
    <p:sldId id="838840551" r:id="rId23"/>
    <p:sldId id="838840552" r:id="rId24"/>
    <p:sldId id="838840553" r:id="rId25"/>
    <p:sldId id="838840575" r:id="rId26"/>
    <p:sldId id="838840576" r:id="rId27"/>
    <p:sldId id="838840577" r:id="rId28"/>
    <p:sldId id="838840578" r:id="rId29"/>
    <p:sldId id="838840579" r:id="rId30"/>
    <p:sldId id="838840554" r:id="rId31"/>
    <p:sldId id="838840555" r:id="rId32"/>
    <p:sldId id="838840556" r:id="rId33"/>
    <p:sldId id="838840557" r:id="rId34"/>
    <p:sldId id="838840558" r:id="rId35"/>
    <p:sldId id="838840564" r:id="rId36"/>
    <p:sldId id="838840663" r:id="rId37"/>
    <p:sldId id="838840664" r:id="rId38"/>
    <p:sldId id="838840562" r:id="rId39"/>
    <p:sldId id="838840580" r:id="rId40"/>
    <p:sldId id="413" r:id="rId41"/>
    <p:sldId id="838840453" r:id="rId42"/>
    <p:sldId id="838840456" r:id="rId43"/>
    <p:sldId id="838840455" r:id="rId44"/>
    <p:sldId id="838840457" r:id="rId45"/>
    <p:sldId id="838840458" r:id="rId46"/>
    <p:sldId id="838840459" r:id="rId47"/>
    <p:sldId id="838840460" r:id="rId48"/>
    <p:sldId id="838840573" r:id="rId49"/>
    <p:sldId id="838840643" r:id="rId50"/>
    <p:sldId id="403" r:id="rId51"/>
    <p:sldId id="838840582" r:id="rId52"/>
    <p:sldId id="838840588" r:id="rId53"/>
    <p:sldId id="838840583" r:id="rId54"/>
    <p:sldId id="838840589" r:id="rId55"/>
    <p:sldId id="838840670" r:id="rId56"/>
    <p:sldId id="838840585" r:id="rId57"/>
    <p:sldId id="838840590" r:id="rId58"/>
    <p:sldId id="838840586" r:id="rId59"/>
    <p:sldId id="838840587" r:id="rId60"/>
    <p:sldId id="838840464" r:id="rId61"/>
    <p:sldId id="838840466" r:id="rId62"/>
    <p:sldId id="838840591" r:id="rId63"/>
    <p:sldId id="838840592" r:id="rId64"/>
    <p:sldId id="838840641" r:id="rId65"/>
    <p:sldId id="838840657" r:id="rId66"/>
    <p:sldId id="838840543" r:id="rId67"/>
    <p:sldId id="838840544" r:id="rId68"/>
    <p:sldId id="838840593" r:id="rId69"/>
    <p:sldId id="838840668" r:id="rId70"/>
    <p:sldId id="838840545" r:id="rId71"/>
    <p:sldId id="838840665" r:id="rId72"/>
    <p:sldId id="5855" r:id="rId73"/>
    <p:sldId id="5856" r:id="rId74"/>
    <p:sldId id="838840671" r:id="rId75"/>
    <p:sldId id="5857" r:id="rId76"/>
    <p:sldId id="838840659" r:id="rId77"/>
    <p:sldId id="838840594" r:id="rId78"/>
    <p:sldId id="5858" r:id="rId79"/>
    <p:sldId id="838840672" r:id="rId80"/>
    <p:sldId id="838840480" r:id="rId81"/>
    <p:sldId id="838840649" r:id="rId82"/>
    <p:sldId id="838840627" r:id="rId83"/>
    <p:sldId id="838840485" r:id="rId84"/>
    <p:sldId id="838840443" r:id="rId85"/>
    <p:sldId id="838840628" r:id="rId86"/>
    <p:sldId id="320" r:id="rId87"/>
    <p:sldId id="838840658" r:id="rId88"/>
    <p:sldId id="838840595" r:id="rId89"/>
    <p:sldId id="322" r:id="rId90"/>
    <p:sldId id="324" r:id="rId91"/>
    <p:sldId id="838840483" r:id="rId92"/>
    <p:sldId id="838840482" r:id="rId93"/>
    <p:sldId id="838840650" r:id="rId94"/>
    <p:sldId id="838840629" r:id="rId95"/>
    <p:sldId id="838840487" r:id="rId96"/>
    <p:sldId id="838840499" r:id="rId97"/>
    <p:sldId id="838840501" r:id="rId98"/>
    <p:sldId id="838840652" r:id="rId99"/>
    <p:sldId id="838840630" r:id="rId100"/>
    <p:sldId id="838840654" r:id="rId101"/>
    <p:sldId id="838840502" r:id="rId102"/>
    <p:sldId id="838840525" r:id="rId103"/>
    <p:sldId id="838840644" r:id="rId104"/>
    <p:sldId id="838840505" r:id="rId105"/>
    <p:sldId id="838840527" r:id="rId106"/>
    <p:sldId id="838840507" r:id="rId107"/>
    <p:sldId id="838840508" r:id="rId108"/>
    <p:sldId id="838840651" r:id="rId109"/>
    <p:sldId id="838840529" r:id="rId110"/>
    <p:sldId id="838840632" r:id="rId111"/>
    <p:sldId id="838840533" r:id="rId112"/>
    <p:sldId id="838840633" r:id="rId113"/>
    <p:sldId id="838840514" r:id="rId114"/>
    <p:sldId id="838840635" r:id="rId115"/>
    <p:sldId id="838840536" r:id="rId116"/>
    <p:sldId id="838840631" r:id="rId117"/>
    <p:sldId id="838840539" r:id="rId118"/>
    <p:sldId id="838840636" r:id="rId119"/>
    <p:sldId id="838840518" r:id="rId120"/>
    <p:sldId id="838840519" r:id="rId121"/>
    <p:sldId id="838840667" r:id="rId122"/>
    <p:sldId id="838840655" r:id="rId123"/>
    <p:sldId id="838840520" r:id="rId124"/>
    <p:sldId id="838840656" r:id="rId125"/>
    <p:sldId id="838840637" r:id="rId126"/>
    <p:sldId id="838840540" r:id="rId127"/>
    <p:sldId id="838840541" r:id="rId128"/>
    <p:sldId id="838840638" r:id="rId129"/>
    <p:sldId id="838840639" r:id="rId130"/>
    <p:sldId id="838840666" r:id="rId131"/>
    <p:sldId id="838840542" r:id="rId132"/>
  </p:sldIdLst>
  <p:sldSz cx="10691813" cy="7559675"/>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A5BAD31-E900-480A-8FCE-5DD5718B10D5}">
          <p14:sldIdLst>
            <p14:sldId id="838840669"/>
            <p14:sldId id="260"/>
            <p14:sldId id="261"/>
            <p14:sldId id="838840662"/>
            <p14:sldId id="264"/>
            <p14:sldId id="265"/>
            <p14:sldId id="266"/>
            <p14:sldId id="267"/>
            <p14:sldId id="838840548"/>
            <p14:sldId id="838840549"/>
            <p14:sldId id="838840550"/>
            <p14:sldId id="401"/>
            <p14:sldId id="838840419"/>
            <p14:sldId id="838840648"/>
            <p14:sldId id="838840551"/>
            <p14:sldId id="838840552"/>
            <p14:sldId id="838840553"/>
            <p14:sldId id="838840575"/>
            <p14:sldId id="838840576"/>
            <p14:sldId id="838840577"/>
            <p14:sldId id="838840578"/>
            <p14:sldId id="838840579"/>
            <p14:sldId id="838840554"/>
            <p14:sldId id="838840555"/>
            <p14:sldId id="838840556"/>
            <p14:sldId id="838840557"/>
            <p14:sldId id="838840558"/>
            <p14:sldId id="838840564"/>
            <p14:sldId id="838840663"/>
            <p14:sldId id="838840664"/>
            <p14:sldId id="838840562"/>
            <p14:sldId id="838840580"/>
            <p14:sldId id="413"/>
            <p14:sldId id="838840453"/>
            <p14:sldId id="838840456"/>
            <p14:sldId id="838840455"/>
            <p14:sldId id="838840457"/>
            <p14:sldId id="838840458"/>
            <p14:sldId id="838840459"/>
            <p14:sldId id="838840460"/>
            <p14:sldId id="838840573"/>
            <p14:sldId id="838840643"/>
            <p14:sldId id="403"/>
            <p14:sldId id="838840582"/>
            <p14:sldId id="838840588"/>
            <p14:sldId id="838840583"/>
            <p14:sldId id="838840589"/>
            <p14:sldId id="838840670"/>
            <p14:sldId id="838840585"/>
            <p14:sldId id="838840590"/>
            <p14:sldId id="838840586"/>
            <p14:sldId id="838840587"/>
            <p14:sldId id="838840464"/>
            <p14:sldId id="838840466"/>
            <p14:sldId id="838840591"/>
            <p14:sldId id="838840592"/>
            <p14:sldId id="838840641"/>
            <p14:sldId id="838840657"/>
            <p14:sldId id="838840543"/>
            <p14:sldId id="838840544"/>
            <p14:sldId id="838840593"/>
            <p14:sldId id="838840668"/>
            <p14:sldId id="838840545"/>
            <p14:sldId id="838840665"/>
            <p14:sldId id="5855"/>
            <p14:sldId id="5856"/>
            <p14:sldId id="838840671"/>
            <p14:sldId id="5857"/>
            <p14:sldId id="838840659"/>
            <p14:sldId id="838840594"/>
            <p14:sldId id="5858"/>
            <p14:sldId id="838840672"/>
            <p14:sldId id="838840480"/>
            <p14:sldId id="838840649"/>
            <p14:sldId id="838840627"/>
            <p14:sldId id="838840485"/>
            <p14:sldId id="838840443"/>
            <p14:sldId id="838840628"/>
            <p14:sldId id="320"/>
            <p14:sldId id="838840658"/>
            <p14:sldId id="838840595"/>
            <p14:sldId id="322"/>
            <p14:sldId id="324"/>
            <p14:sldId id="838840483"/>
            <p14:sldId id="838840482"/>
            <p14:sldId id="838840650"/>
            <p14:sldId id="838840629"/>
            <p14:sldId id="838840487"/>
            <p14:sldId id="838840499"/>
            <p14:sldId id="838840501"/>
            <p14:sldId id="838840652"/>
            <p14:sldId id="838840630"/>
            <p14:sldId id="838840654"/>
            <p14:sldId id="838840502"/>
            <p14:sldId id="838840525"/>
            <p14:sldId id="838840644"/>
            <p14:sldId id="838840505"/>
            <p14:sldId id="838840527"/>
            <p14:sldId id="838840507"/>
            <p14:sldId id="838840508"/>
            <p14:sldId id="838840651"/>
            <p14:sldId id="838840529"/>
            <p14:sldId id="838840632"/>
            <p14:sldId id="838840533"/>
            <p14:sldId id="838840633"/>
            <p14:sldId id="838840514"/>
            <p14:sldId id="838840635"/>
            <p14:sldId id="838840536"/>
            <p14:sldId id="838840631"/>
            <p14:sldId id="838840539"/>
            <p14:sldId id="838840636"/>
            <p14:sldId id="838840518"/>
            <p14:sldId id="838840519"/>
            <p14:sldId id="838840667"/>
            <p14:sldId id="838840655"/>
            <p14:sldId id="838840520"/>
            <p14:sldId id="838840656"/>
            <p14:sldId id="838840637"/>
            <p14:sldId id="838840540"/>
            <p14:sldId id="838840541"/>
            <p14:sldId id="838840638"/>
            <p14:sldId id="838840639"/>
            <p14:sldId id="838840666"/>
            <p14:sldId id="83884054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366513-E192-8223-6BBA-F677BBB54D88}" name="Colleen Roberts" initials="CR" userId="S::croberts@sightsavers.org::6f6355c9-ba0b-4047-b451-3cdac442c8fa" providerId="AD"/>
  <p188:author id="{207CCB1C-EF80-0776-0AB2-3B1B1EC1D760}" name="Sandra Rimoh" initials="SR" userId="S::srimoh@sightsavers.org::c41a4be3-8e26-46fd-8694-3a5e487bf5f5" providerId="AD"/>
  <p188:author id="{B85AEE9A-3021-74FA-AD4F-86B4D2912F36}" name="Reviewer" initials="R" userId="Review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uzanne Lindfors" initials="SL" lastIdx="11" clrIdx="0">
    <p:extLst>
      <p:ext uri="{19B8F6BF-5375-455C-9EA6-DF929625EA0E}">
        <p15:presenceInfo xmlns:p15="http://schemas.microsoft.com/office/powerpoint/2012/main" userId="fbf99614b2441996" providerId="Windows Live"/>
      </p:ext>
    </p:extLst>
  </p:cmAuthor>
  <p:cmAuthor id="2" name="Sabina Beganovic" initials="SB" lastIdx="12" clrIdx="1">
    <p:extLst>
      <p:ext uri="{19B8F6BF-5375-455C-9EA6-DF929625EA0E}">
        <p15:presenceInfo xmlns:p15="http://schemas.microsoft.com/office/powerpoint/2012/main" userId="S::sbeganovic@sightsavers.org::a8890a34-3f2e-41cb-8ae6-950203510c10" providerId="AD"/>
      </p:ext>
    </p:extLst>
  </p:cmAuthor>
  <p:cmAuthor id="3" name="Colleen Roberts" initials="CR" lastIdx="6" clrIdx="2">
    <p:extLst>
      <p:ext uri="{19B8F6BF-5375-455C-9EA6-DF929625EA0E}">
        <p15:presenceInfo xmlns:p15="http://schemas.microsoft.com/office/powerpoint/2012/main" userId="S::croberts@sightsavers.org::6f6355c9-ba0b-4047-b451-3cdac442c8fa" providerId="AD"/>
      </p:ext>
    </p:extLst>
  </p:cmAuthor>
  <p:cmAuthor id="4" name="Isabella Giorgio" initials="IG" lastIdx="31" clrIdx="3">
    <p:extLst>
      <p:ext uri="{19B8F6BF-5375-455C-9EA6-DF929625EA0E}">
        <p15:presenceInfo xmlns:p15="http://schemas.microsoft.com/office/powerpoint/2012/main" userId="S::IGiorgio@sightsavers.org::1d514ece-7b7b-43cd-b96a-1920a9068800" providerId="AD"/>
      </p:ext>
    </p:extLst>
  </p:cmAuthor>
  <p:cmAuthor id="5" name="Fernando Cassani" initials="FC" lastIdx="1" clrIdx="4">
    <p:extLst>
      <p:ext uri="{19B8F6BF-5375-455C-9EA6-DF929625EA0E}">
        <p15:presenceInfo xmlns:p15="http://schemas.microsoft.com/office/powerpoint/2012/main" userId="S::fcassani@sightsavers.org::61b6c12f-19e8-4532-9b8d-c03f505086b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FEE"/>
    <a:srgbClr val="FFDDDD"/>
    <a:srgbClr val="CEDCD7"/>
    <a:srgbClr val="D1DFDC"/>
    <a:srgbClr val="0072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2CA723-8FBF-437E-88E0-B7E9BB62F534}" v="29" dt="2026-07-28T08:46:39.315"/>
  </p1510:revLst>
</p1510:revInfo>
</file>

<file path=ppt/tableStyles.xml><?xml version="1.0" encoding="utf-8"?>
<a:tblStyleLst xmlns:a="http://schemas.openxmlformats.org/drawingml/2006/main" def="{0817EA92-75D0-4044-A80A-286907CE0DDB}">
  <a:tblStyle styleId="{0817EA92-75D0-4044-A80A-286907CE0DDB}" styleName="Sightsavers Table Style">
    <a:wholeTbl>
      <a:tcTxStyle>
        <a:fontRef idx="minor">
          <a:prstClr val="black"/>
        </a:fontRef>
        <a:schemeClr val="dk1"/>
      </a:tcTxStyle>
      <a:tcStyle>
        <a:tcBdr>
          <a:left>
            <a:ln w="12700" cmpd="sng">
              <a:solidFill>
                <a:schemeClr val="bg1"/>
              </a:solidFill>
            </a:ln>
          </a:left>
          <a:right>
            <a:ln w="12700" cmpd="sng">
              <a:solidFill>
                <a:schemeClr val="bg1"/>
              </a:solidFill>
            </a:ln>
          </a:right>
          <a:top>
            <a:ln w="12700" cmpd="sng">
              <a:solidFill>
                <a:schemeClr val="bg1"/>
              </a:solidFill>
            </a:ln>
          </a:top>
          <a:bottom>
            <a:ln w="12700" cmpd="sng">
              <a:solidFill>
                <a:schemeClr val="bg1"/>
              </a:solidFill>
            </a:ln>
          </a:bottom>
          <a:insideH>
            <a:ln w="12700" cmpd="sng">
              <a:solidFill>
                <a:schemeClr val="bg1"/>
              </a:solidFill>
            </a:ln>
          </a:insideH>
          <a:insideV>
            <a:ln w="12700" cmpd="sng">
              <a:solidFill>
                <a:schemeClr val="bg1"/>
              </a:solidFill>
            </a:ln>
          </a:insideV>
        </a:tcBdr>
        <a:fill>
          <a:solidFill>
            <a:schemeClr val="bg2"/>
          </a:solidFill>
        </a:fill>
      </a:tcStyle>
    </a:wholeTbl>
    <a:band1H>
      <a:tcStyle>
        <a:tcBdr/>
        <a:fill>
          <a:solidFill>
            <a:srgbClr val="D9D9D9"/>
          </a:solidFill>
        </a:fill>
      </a:tcStyle>
    </a:band1H>
    <a:band2H>
      <a:tcStyle>
        <a:tcBdr/>
      </a:tcStyle>
    </a:band2H>
    <a:band1V>
      <a:tcStyle>
        <a:tcBdr/>
        <a:fill>
          <a:solidFill>
            <a:srgbClr val="D9D9D9"/>
          </a:solidFill>
        </a:fill>
      </a:tcStyle>
    </a:band1V>
    <a:band2V>
      <a:tcStyle>
        <a:tcBdr/>
      </a:tcStyle>
    </a:band2V>
    <a:lastCol>
      <a:tcTxStyle>
        <a:fontRef idx="minor">
          <a:prstClr val="black"/>
        </a:fontRef>
        <a:schemeClr val="lt1"/>
      </a:tcTxStyle>
      <a:tcStyle>
        <a:tcBdr/>
        <a:fill>
          <a:solidFill>
            <a:srgbClr val="999999"/>
          </a:solidFill>
        </a:fill>
      </a:tcStyle>
    </a:lastCol>
    <a:firstCol>
      <a:tcTxStyle>
        <a:fontRef idx="minor">
          <a:prstClr val="black"/>
        </a:fontRef>
        <a:schemeClr val="dk1"/>
      </a:tcTxStyle>
      <a:tcStyle>
        <a:tcBdr/>
        <a:fill>
          <a:solidFill>
            <a:srgbClr val="999999"/>
          </a:solidFill>
        </a:fill>
      </a:tcStyle>
    </a:firstCol>
    <a:lastRow>
      <a:tcTxStyle>
        <a:fontRef idx="minor">
          <a:prstClr val="black"/>
        </a:fontRef>
        <a:schemeClr val="dk1"/>
      </a:tcTxStyle>
      <a:tcStyle>
        <a:tcBdr>
          <a:top>
            <a:ln w="12700" cmpd="sng">
              <a:solidFill>
                <a:schemeClr val="dk1"/>
              </a:solidFill>
            </a:ln>
          </a:top>
        </a:tcBdr>
        <a:fill>
          <a:solidFill>
            <a:srgbClr val="999999"/>
          </a:solidFill>
        </a:fill>
      </a:tcStyle>
    </a:lastRow>
    <a:firstRow>
      <a:tcTxStyle>
        <a:fontRef idx="minor">
          <a:prstClr val="black"/>
        </a:fontRef>
        <a:schemeClr val="lt1"/>
      </a:tcTxStyle>
      <a:tcStyle>
        <a:tcBdr>
          <a:bottom>
            <a:ln w="127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1" autoAdjust="0"/>
    <p:restoredTop sz="86163" autoAdjust="0"/>
  </p:normalViewPr>
  <p:slideViewPr>
    <p:cSldViewPr snapToGrid="0">
      <p:cViewPr>
        <p:scale>
          <a:sx n="60" d="100"/>
          <a:sy n="60" d="100"/>
        </p:scale>
        <p:origin x="1032"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theme" Target="theme/theme1.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5" Type="http://schemas.openxmlformats.org/officeDocument/2006/relationships/slideMaster" Target="slideMasters/slideMaster2.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slide" Target="slides/slide105.xml"/><Relationship Id="rId118" Type="http://schemas.openxmlformats.org/officeDocument/2006/relationships/slide" Target="slides/slide110.xml"/><Relationship Id="rId134" Type="http://schemas.openxmlformats.org/officeDocument/2006/relationships/handoutMaster" Target="handoutMasters/handoutMaster1.xml"/><Relationship Id="rId139" Type="http://schemas.openxmlformats.org/officeDocument/2006/relationships/tableStyles" Target="tableStyles.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slide" Target="slides/slide12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4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commentAuthors" Target="commentAuthors.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microsoft.com/office/2015/10/relationships/revisionInfo" Target="revisionInfo.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presProps" Target="presProps.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microsoft.com/office/2018/10/relationships/authors" Target="authors.xml"/><Relationship Id="rId3" Type="http://schemas.openxmlformats.org/officeDocument/2006/relationships/customXml" Target="../customXml/item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viewProps" Target="viewProps.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4" Type="http://schemas.openxmlformats.org/officeDocument/2006/relationships/slideMaster" Target="slideMasters/slideMaster1.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notesMaster" Target="notesMasters/notesMaster1.xml"/><Relationship Id="rId16"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a Giorgio" userId="1d514ece-7b7b-43cd-b96a-1920a9068800" providerId="ADAL" clId="{4142F0D2-09CD-469C-B99B-E405523EA2E8}"/>
    <pc:docChg chg="undo custSel addSld delSld modSld sldOrd modSection">
      <pc:chgData name="Isabella Giorgio" userId="1d514ece-7b7b-43cd-b96a-1920a9068800" providerId="ADAL" clId="{4142F0D2-09CD-469C-B99B-E405523EA2E8}" dt="2026-07-28T08:57:37.698" v="679" actId="962"/>
      <pc:docMkLst>
        <pc:docMk/>
      </pc:docMkLst>
      <pc:sldChg chg="modSp mod">
        <pc:chgData name="Isabella Giorgio" userId="1d514ece-7b7b-43cd-b96a-1920a9068800" providerId="ADAL" clId="{4142F0D2-09CD-469C-B99B-E405523EA2E8}" dt="2026-07-28T08:57:06.122" v="674" actId="13244"/>
        <pc:sldMkLst>
          <pc:docMk/>
          <pc:sldMk cId="2930461470" sldId="260"/>
        </pc:sldMkLst>
        <pc:spChg chg="mod">
          <ac:chgData name="Isabella Giorgio" userId="1d514ece-7b7b-43cd-b96a-1920a9068800" providerId="ADAL" clId="{4142F0D2-09CD-469C-B99B-E405523EA2E8}" dt="2026-07-28T08:42:03.292" v="574" actId="962"/>
          <ac:spMkLst>
            <pc:docMk/>
            <pc:sldMk cId="2930461470" sldId="260"/>
            <ac:spMk id="5" creationId="{4B0EF9E2-C372-B2A8-24AA-CE0670A91C94}"/>
          </ac:spMkLst>
        </pc:spChg>
        <pc:spChg chg="mod">
          <ac:chgData name="Isabella Giorgio" userId="1d514ece-7b7b-43cd-b96a-1920a9068800" providerId="ADAL" clId="{4142F0D2-09CD-469C-B99B-E405523EA2E8}" dt="2026-07-28T08:42:03.292" v="574" actId="962"/>
          <ac:spMkLst>
            <pc:docMk/>
            <pc:sldMk cId="2930461470" sldId="260"/>
            <ac:spMk id="6" creationId="{92841B1F-3774-F547-8861-5C55EA536C97}"/>
          </ac:spMkLst>
        </pc:spChg>
        <pc:spChg chg="mod">
          <ac:chgData name="Isabella Giorgio" userId="1d514ece-7b7b-43cd-b96a-1920a9068800" providerId="ADAL" clId="{4142F0D2-09CD-469C-B99B-E405523EA2E8}" dt="2026-07-17T10:36:57.994" v="0" actId="14100"/>
          <ac:spMkLst>
            <pc:docMk/>
            <pc:sldMk cId="2930461470" sldId="260"/>
            <ac:spMk id="11" creationId="{AD916C2A-9986-EF64-F657-C646766B51E3}"/>
          </ac:spMkLst>
        </pc:spChg>
        <pc:spChg chg="mod ord">
          <ac:chgData name="Isabella Giorgio" userId="1d514ece-7b7b-43cd-b96a-1920a9068800" providerId="ADAL" clId="{4142F0D2-09CD-469C-B99B-E405523EA2E8}" dt="2026-07-28T08:57:06.122" v="674" actId="13244"/>
          <ac:spMkLst>
            <pc:docMk/>
            <pc:sldMk cId="2930461470" sldId="260"/>
            <ac:spMk id="15" creationId="{42C539E8-6F56-0A61-41FB-5E2B2DF5B653}"/>
          </ac:spMkLst>
        </pc:spChg>
      </pc:sldChg>
      <pc:sldChg chg="modSp mod">
        <pc:chgData name="Isabella Giorgio" userId="1d514ece-7b7b-43cd-b96a-1920a9068800" providerId="ADAL" clId="{4142F0D2-09CD-469C-B99B-E405523EA2E8}" dt="2026-07-28T08:42:15.223" v="575" actId="962"/>
        <pc:sldMkLst>
          <pc:docMk/>
          <pc:sldMk cId="3731410647" sldId="264"/>
        </pc:sldMkLst>
        <pc:picChg chg="mod">
          <ac:chgData name="Isabella Giorgio" userId="1d514ece-7b7b-43cd-b96a-1920a9068800" providerId="ADAL" clId="{4142F0D2-09CD-469C-B99B-E405523EA2E8}" dt="2026-07-28T08:42:15.223" v="575" actId="962"/>
          <ac:picMkLst>
            <pc:docMk/>
            <pc:sldMk cId="3731410647" sldId="264"/>
            <ac:picMk id="15" creationId="{BEAD83AC-2081-9BD2-94D3-34A3D81F92CE}"/>
          </ac:picMkLst>
        </pc:picChg>
      </pc:sldChg>
      <pc:sldChg chg="modSp mod">
        <pc:chgData name="Isabella Giorgio" userId="1d514ece-7b7b-43cd-b96a-1920a9068800" providerId="ADAL" clId="{4142F0D2-09CD-469C-B99B-E405523EA2E8}" dt="2026-07-28T08:54:32.722" v="647" actId="13244"/>
        <pc:sldMkLst>
          <pc:docMk/>
          <pc:sldMk cId="1602375137" sldId="320"/>
        </pc:sldMkLst>
        <pc:spChg chg="ord">
          <ac:chgData name="Isabella Giorgio" userId="1d514ece-7b7b-43cd-b96a-1920a9068800" providerId="ADAL" clId="{4142F0D2-09CD-469C-B99B-E405523EA2E8}" dt="2026-07-28T08:54:32.722" v="647" actId="13244"/>
          <ac:spMkLst>
            <pc:docMk/>
            <pc:sldMk cId="1602375137" sldId="320"/>
            <ac:spMk id="3" creationId="{08F4322A-DAB2-921A-C903-4395B4F794A0}"/>
          </ac:spMkLst>
        </pc:spChg>
        <pc:graphicFrameChg chg="mod modGraphic">
          <ac:chgData name="Isabella Giorgio" userId="1d514ece-7b7b-43cd-b96a-1920a9068800" providerId="ADAL" clId="{4142F0D2-09CD-469C-B99B-E405523EA2E8}" dt="2026-07-17T11:20:09.082" v="209" actId="14100"/>
          <ac:graphicFrameMkLst>
            <pc:docMk/>
            <pc:sldMk cId="1602375137" sldId="320"/>
            <ac:graphicFrameMk id="9" creationId="{202A8A2B-6930-4F44-3C9F-8E0CE86C7070}"/>
          </ac:graphicFrameMkLst>
        </pc:graphicFrameChg>
      </pc:sldChg>
      <pc:sldChg chg="modSp mod">
        <pc:chgData name="Isabella Giorgio" userId="1d514ece-7b7b-43cd-b96a-1920a9068800" providerId="ADAL" clId="{4142F0D2-09CD-469C-B99B-E405523EA2E8}" dt="2026-07-20T14:01:31.107" v="371" actId="27636"/>
        <pc:sldMkLst>
          <pc:docMk/>
          <pc:sldMk cId="3170954528" sldId="322"/>
        </pc:sldMkLst>
        <pc:spChg chg="mod">
          <ac:chgData name="Isabella Giorgio" userId="1d514ece-7b7b-43cd-b96a-1920a9068800" providerId="ADAL" clId="{4142F0D2-09CD-469C-B99B-E405523EA2E8}" dt="2026-07-20T14:01:31.107" v="371" actId="27636"/>
          <ac:spMkLst>
            <pc:docMk/>
            <pc:sldMk cId="3170954528" sldId="322"/>
            <ac:spMk id="3" creationId="{00000000-0000-0000-0000-000000000000}"/>
          </ac:spMkLst>
        </pc:spChg>
      </pc:sldChg>
      <pc:sldChg chg="modSp mod">
        <pc:chgData name="Isabella Giorgio" userId="1d514ece-7b7b-43cd-b96a-1920a9068800" providerId="ADAL" clId="{4142F0D2-09CD-469C-B99B-E405523EA2E8}" dt="2026-07-28T08:54:40.741" v="648" actId="13244"/>
        <pc:sldMkLst>
          <pc:docMk/>
          <pc:sldMk cId="976294017" sldId="324"/>
        </pc:sldMkLst>
        <pc:spChg chg="ord">
          <ac:chgData name="Isabella Giorgio" userId="1d514ece-7b7b-43cd-b96a-1920a9068800" providerId="ADAL" clId="{4142F0D2-09CD-469C-B99B-E405523EA2E8}" dt="2026-07-28T08:54:40.741" v="648" actId="13244"/>
          <ac:spMkLst>
            <pc:docMk/>
            <pc:sldMk cId="976294017" sldId="324"/>
            <ac:spMk id="2" creationId="{15A86E71-10C7-11D7-2071-631A0B2261EA}"/>
          </ac:spMkLst>
        </pc:spChg>
        <pc:picChg chg="mod">
          <ac:chgData name="Isabella Giorgio" userId="1d514ece-7b7b-43cd-b96a-1920a9068800" providerId="ADAL" clId="{4142F0D2-09CD-469C-B99B-E405523EA2E8}" dt="2026-07-17T11:20:54.813" v="220" actId="962"/>
          <ac:picMkLst>
            <pc:docMk/>
            <pc:sldMk cId="976294017" sldId="324"/>
            <ac:picMk id="7" creationId="{29588684-4FA1-6954-87AD-8A0591444B67}"/>
          </ac:picMkLst>
        </pc:picChg>
      </pc:sldChg>
      <pc:sldChg chg="modSp mod">
        <pc:chgData name="Isabella Giorgio" userId="1d514ece-7b7b-43cd-b96a-1920a9068800" providerId="ADAL" clId="{4142F0D2-09CD-469C-B99B-E405523EA2E8}" dt="2026-07-20T13:46:32.235" v="254" actId="14100"/>
        <pc:sldMkLst>
          <pc:docMk/>
          <pc:sldMk cId="3162486139" sldId="401"/>
        </pc:sldMkLst>
        <pc:spChg chg="mod">
          <ac:chgData name="Isabella Giorgio" userId="1d514ece-7b7b-43cd-b96a-1920a9068800" providerId="ADAL" clId="{4142F0D2-09CD-469C-B99B-E405523EA2E8}" dt="2026-07-20T13:46:32.235" v="254" actId="14100"/>
          <ac:spMkLst>
            <pc:docMk/>
            <pc:sldMk cId="3162486139" sldId="401"/>
            <ac:spMk id="2" creationId="{DD2BE163-7131-9AFE-8E74-0D8E5B8017F2}"/>
          </ac:spMkLst>
        </pc:spChg>
      </pc:sldChg>
      <pc:sldChg chg="addSp modSp mod">
        <pc:chgData name="Isabella Giorgio" userId="1d514ece-7b7b-43cd-b96a-1920a9068800" providerId="ADAL" clId="{4142F0D2-09CD-469C-B99B-E405523EA2E8}" dt="2026-07-28T08:50:44.259" v="635" actId="13244"/>
        <pc:sldMkLst>
          <pc:docMk/>
          <pc:sldMk cId="1519269840" sldId="403"/>
        </pc:sldMkLst>
        <pc:spChg chg="ord">
          <ac:chgData name="Isabella Giorgio" userId="1d514ece-7b7b-43cd-b96a-1920a9068800" providerId="ADAL" clId="{4142F0D2-09CD-469C-B99B-E405523EA2E8}" dt="2026-07-28T08:50:44.259" v="635" actId="13244"/>
          <ac:spMkLst>
            <pc:docMk/>
            <pc:sldMk cId="1519269840" sldId="403"/>
            <ac:spMk id="5" creationId="{FBF2A967-6B0F-08D1-03A5-1344B2A30195}"/>
          </ac:spMkLst>
        </pc:spChg>
        <pc:spChg chg="mod">
          <ac:chgData name="Isabella Giorgio" userId="1d514ece-7b7b-43cd-b96a-1920a9068800" providerId="ADAL" clId="{4142F0D2-09CD-469C-B99B-E405523EA2E8}" dt="2026-07-17T11:06:01.948" v="131" actId="962"/>
          <ac:spMkLst>
            <pc:docMk/>
            <pc:sldMk cId="1519269840" sldId="403"/>
            <ac:spMk id="6" creationId="{DBDE7BA4-A119-973D-2966-C34C4CDAC46C}"/>
          </ac:spMkLst>
        </pc:spChg>
        <pc:spChg chg="mod">
          <ac:chgData name="Isabella Giorgio" userId="1d514ece-7b7b-43cd-b96a-1920a9068800" providerId="ADAL" clId="{4142F0D2-09CD-469C-B99B-E405523EA2E8}" dt="2026-07-17T11:06:04.204" v="132" actId="962"/>
          <ac:spMkLst>
            <pc:docMk/>
            <pc:sldMk cId="1519269840" sldId="403"/>
            <ac:spMk id="7" creationId="{CDA31D77-A8DA-11F2-5B59-9722942A9A1F}"/>
          </ac:spMkLst>
        </pc:spChg>
        <pc:spChg chg="add mod ord">
          <ac:chgData name="Isabella Giorgio" userId="1d514ece-7b7b-43cd-b96a-1920a9068800" providerId="ADAL" clId="{4142F0D2-09CD-469C-B99B-E405523EA2E8}" dt="2026-07-17T11:05:55.758" v="130" actId="962"/>
          <ac:spMkLst>
            <pc:docMk/>
            <pc:sldMk cId="1519269840" sldId="403"/>
            <ac:spMk id="8" creationId="{2385B669-0631-40A0-8BD5-52B93F16340C}"/>
          </ac:spMkLst>
        </pc:spChg>
      </pc:sldChg>
      <pc:sldChg chg="modSp mod">
        <pc:chgData name="Isabella Giorgio" userId="1d514ece-7b7b-43cd-b96a-1920a9068800" providerId="ADAL" clId="{4142F0D2-09CD-469C-B99B-E405523EA2E8}" dt="2026-07-28T08:49:27.248" v="620" actId="13244"/>
        <pc:sldMkLst>
          <pc:docMk/>
          <pc:sldMk cId="1387785742" sldId="413"/>
        </pc:sldMkLst>
        <pc:spChg chg="ord">
          <ac:chgData name="Isabella Giorgio" userId="1d514ece-7b7b-43cd-b96a-1920a9068800" providerId="ADAL" clId="{4142F0D2-09CD-469C-B99B-E405523EA2E8}" dt="2026-07-28T08:49:17.223" v="619" actId="13244"/>
          <ac:spMkLst>
            <pc:docMk/>
            <pc:sldMk cId="1387785742" sldId="413"/>
            <ac:spMk id="3" creationId="{C8C9B53E-0479-0301-4772-114FC30DC032}"/>
          </ac:spMkLst>
        </pc:spChg>
        <pc:spChg chg="mod">
          <ac:chgData name="Isabella Giorgio" userId="1d514ece-7b7b-43cd-b96a-1920a9068800" providerId="ADAL" clId="{4142F0D2-09CD-469C-B99B-E405523EA2E8}" dt="2026-07-20T13:48:21.652" v="268" actId="14100"/>
          <ac:spMkLst>
            <pc:docMk/>
            <pc:sldMk cId="1387785742" sldId="413"/>
            <ac:spMk id="4" creationId="{D765C365-FAB2-60B4-DE26-C87DB4C49C2C}"/>
          </ac:spMkLst>
        </pc:spChg>
        <pc:spChg chg="mod ord">
          <ac:chgData name="Isabella Giorgio" userId="1d514ece-7b7b-43cd-b96a-1920a9068800" providerId="ADAL" clId="{4142F0D2-09CD-469C-B99B-E405523EA2E8}" dt="2026-07-28T08:49:27.248" v="620" actId="13244"/>
          <ac:spMkLst>
            <pc:docMk/>
            <pc:sldMk cId="1387785742" sldId="413"/>
            <ac:spMk id="12" creationId="{2620D1CE-36EB-BE27-71C4-D61462F2DF73}"/>
          </ac:spMkLst>
        </pc:spChg>
      </pc:sldChg>
      <pc:sldChg chg="modSp mod">
        <pc:chgData name="Isabella Giorgio" userId="1d514ece-7b7b-43cd-b96a-1920a9068800" providerId="ADAL" clId="{4142F0D2-09CD-469C-B99B-E405523EA2E8}" dt="2026-07-21T07:38:13.609" v="521" actId="14100"/>
        <pc:sldMkLst>
          <pc:docMk/>
          <pc:sldMk cId="3137069907" sldId="5856"/>
        </pc:sldMkLst>
        <pc:spChg chg="mod">
          <ac:chgData name="Isabella Giorgio" userId="1d514ece-7b7b-43cd-b96a-1920a9068800" providerId="ADAL" clId="{4142F0D2-09CD-469C-B99B-E405523EA2E8}" dt="2026-07-21T07:38:13.609" v="521" actId="14100"/>
          <ac:spMkLst>
            <pc:docMk/>
            <pc:sldMk cId="3137069907" sldId="5856"/>
            <ac:spMk id="3" creationId="{DC5A4A09-3A94-8254-C4B9-66CE6A5BC37D}"/>
          </ac:spMkLst>
        </pc:spChg>
      </pc:sldChg>
      <pc:sldChg chg="modSp mod">
        <pc:chgData name="Isabella Giorgio" userId="1d514ece-7b7b-43cd-b96a-1920a9068800" providerId="ADAL" clId="{4142F0D2-09CD-469C-B99B-E405523EA2E8}" dt="2026-07-21T07:39:46.571" v="549" actId="14100"/>
        <pc:sldMkLst>
          <pc:docMk/>
          <pc:sldMk cId="1800388965" sldId="5858"/>
        </pc:sldMkLst>
        <pc:spChg chg="mod">
          <ac:chgData name="Isabella Giorgio" userId="1d514ece-7b7b-43cd-b96a-1920a9068800" providerId="ADAL" clId="{4142F0D2-09CD-469C-B99B-E405523EA2E8}" dt="2026-07-21T07:39:46.571" v="549" actId="14100"/>
          <ac:spMkLst>
            <pc:docMk/>
            <pc:sldMk cId="1800388965" sldId="5858"/>
            <ac:spMk id="3" creationId="{3BB3112F-8D11-3A2C-F02B-3FC23A49D5C8}"/>
          </ac:spMkLst>
        </pc:spChg>
      </pc:sldChg>
      <pc:sldChg chg="modSp mod">
        <pc:chgData name="Isabella Giorgio" userId="1d514ece-7b7b-43cd-b96a-1920a9068800" providerId="ADAL" clId="{4142F0D2-09CD-469C-B99B-E405523EA2E8}" dt="2026-07-28T08:48:14.203" v="608" actId="13244"/>
        <pc:sldMkLst>
          <pc:docMk/>
          <pc:sldMk cId="2678863925" sldId="838840419"/>
        </pc:sldMkLst>
        <pc:spChg chg="ord">
          <ac:chgData name="Isabella Giorgio" userId="1d514ece-7b7b-43cd-b96a-1920a9068800" providerId="ADAL" clId="{4142F0D2-09CD-469C-B99B-E405523EA2E8}" dt="2026-07-28T08:48:14.203" v="608" actId="13244"/>
          <ac:spMkLst>
            <pc:docMk/>
            <pc:sldMk cId="2678863925" sldId="838840419"/>
            <ac:spMk id="4" creationId="{E9BEA948-1199-9D13-D07A-12822541A8FF}"/>
          </ac:spMkLst>
        </pc:spChg>
      </pc:sldChg>
      <pc:sldChg chg="modSp mod">
        <pc:chgData name="Isabella Giorgio" userId="1d514ece-7b7b-43cd-b96a-1920a9068800" providerId="ADAL" clId="{4142F0D2-09CD-469C-B99B-E405523EA2E8}" dt="2026-07-28T08:54:26.499" v="646" actId="13244"/>
        <pc:sldMkLst>
          <pc:docMk/>
          <pc:sldMk cId="2665167257" sldId="838840443"/>
        </pc:sldMkLst>
        <pc:spChg chg="ord">
          <ac:chgData name="Isabella Giorgio" userId="1d514ece-7b7b-43cd-b96a-1920a9068800" providerId="ADAL" clId="{4142F0D2-09CD-469C-B99B-E405523EA2E8}" dt="2026-07-28T08:54:26.499" v="646" actId="13244"/>
          <ac:spMkLst>
            <pc:docMk/>
            <pc:sldMk cId="2665167257" sldId="838840443"/>
            <ac:spMk id="3" creationId="{BD3BB9B5-169E-DF2B-C8A1-5E01AC5F9CDD}"/>
          </ac:spMkLst>
        </pc:spChg>
        <pc:picChg chg="mod">
          <ac:chgData name="Isabella Giorgio" userId="1d514ece-7b7b-43cd-b96a-1920a9068800" providerId="ADAL" clId="{4142F0D2-09CD-469C-B99B-E405523EA2E8}" dt="2026-07-17T11:20:02.211" v="208" actId="962"/>
          <ac:picMkLst>
            <pc:docMk/>
            <pc:sldMk cId="2665167257" sldId="838840443"/>
            <ac:picMk id="7" creationId="{CDF157DF-67CF-4A98-45E8-4C686A44D58E}"/>
          </ac:picMkLst>
        </pc:picChg>
      </pc:sldChg>
      <pc:sldChg chg="modSp mod">
        <pc:chgData name="Isabella Giorgio" userId="1d514ece-7b7b-43cd-b96a-1920a9068800" providerId="ADAL" clId="{4142F0D2-09CD-469C-B99B-E405523EA2E8}" dt="2026-07-28T08:49:44.568" v="622" actId="13244"/>
        <pc:sldMkLst>
          <pc:docMk/>
          <pc:sldMk cId="2778605866" sldId="838840453"/>
        </pc:sldMkLst>
        <pc:spChg chg="ord">
          <ac:chgData name="Isabella Giorgio" userId="1d514ece-7b7b-43cd-b96a-1920a9068800" providerId="ADAL" clId="{4142F0D2-09CD-469C-B99B-E405523EA2E8}" dt="2026-07-28T08:49:35.992" v="621" actId="13244"/>
          <ac:spMkLst>
            <pc:docMk/>
            <pc:sldMk cId="2778605866" sldId="838840453"/>
            <ac:spMk id="3" creationId="{9B85103C-9687-F52E-B872-58CFA887966D}"/>
          </ac:spMkLst>
        </pc:spChg>
        <pc:spChg chg="mod">
          <ac:chgData name="Isabella Giorgio" userId="1d514ece-7b7b-43cd-b96a-1920a9068800" providerId="ADAL" clId="{4142F0D2-09CD-469C-B99B-E405523EA2E8}" dt="2026-07-20T13:48:32.724" v="271" actId="14100"/>
          <ac:spMkLst>
            <pc:docMk/>
            <pc:sldMk cId="2778605866" sldId="838840453"/>
            <ac:spMk id="7" creationId="{9301AD48-CB88-07A9-AF85-2B066B31F5EB}"/>
          </ac:spMkLst>
        </pc:spChg>
        <pc:spChg chg="mod ord">
          <ac:chgData name="Isabella Giorgio" userId="1d514ece-7b7b-43cd-b96a-1920a9068800" providerId="ADAL" clId="{4142F0D2-09CD-469C-B99B-E405523EA2E8}" dt="2026-07-28T08:49:44.568" v="622" actId="13244"/>
          <ac:spMkLst>
            <pc:docMk/>
            <pc:sldMk cId="2778605866" sldId="838840453"/>
            <ac:spMk id="15" creationId="{1E3BF588-0537-04EF-4B14-3CF036339892}"/>
          </ac:spMkLst>
        </pc:spChg>
      </pc:sldChg>
      <pc:sldChg chg="modSp mod">
        <pc:chgData name="Isabella Giorgio" userId="1d514ece-7b7b-43cd-b96a-1920a9068800" providerId="ADAL" clId="{4142F0D2-09CD-469C-B99B-E405523EA2E8}" dt="2026-07-28T08:50:02.961" v="626" actId="13244"/>
        <pc:sldMkLst>
          <pc:docMk/>
          <pc:sldMk cId="755697924" sldId="838840455"/>
        </pc:sldMkLst>
        <pc:spChg chg="ord">
          <ac:chgData name="Isabella Giorgio" userId="1d514ece-7b7b-43cd-b96a-1920a9068800" providerId="ADAL" clId="{4142F0D2-09CD-469C-B99B-E405523EA2E8}" dt="2026-07-28T08:49:57.953" v="625" actId="13244"/>
          <ac:spMkLst>
            <pc:docMk/>
            <pc:sldMk cId="755697924" sldId="838840455"/>
            <ac:spMk id="3" creationId="{81F1CF78-3EF3-D14D-22A7-3081BF0157BE}"/>
          </ac:spMkLst>
        </pc:spChg>
        <pc:spChg chg="mod">
          <ac:chgData name="Isabella Giorgio" userId="1d514ece-7b7b-43cd-b96a-1920a9068800" providerId="ADAL" clId="{4142F0D2-09CD-469C-B99B-E405523EA2E8}" dt="2026-07-20T13:49:00.188" v="277" actId="14100"/>
          <ac:spMkLst>
            <pc:docMk/>
            <pc:sldMk cId="755697924" sldId="838840455"/>
            <ac:spMk id="5" creationId="{542E8BFB-2576-6D02-4969-315D54ED3267}"/>
          </ac:spMkLst>
        </pc:spChg>
        <pc:spChg chg="mod ord">
          <ac:chgData name="Isabella Giorgio" userId="1d514ece-7b7b-43cd-b96a-1920a9068800" providerId="ADAL" clId="{4142F0D2-09CD-469C-B99B-E405523EA2E8}" dt="2026-07-28T08:50:02.961" v="626" actId="13244"/>
          <ac:spMkLst>
            <pc:docMk/>
            <pc:sldMk cId="755697924" sldId="838840455"/>
            <ac:spMk id="8" creationId="{2AA9E5EB-B2A9-DF38-1AA0-FC0EBBE8E943}"/>
          </ac:spMkLst>
        </pc:spChg>
      </pc:sldChg>
      <pc:sldChg chg="modSp mod">
        <pc:chgData name="Isabella Giorgio" userId="1d514ece-7b7b-43cd-b96a-1920a9068800" providerId="ADAL" clId="{4142F0D2-09CD-469C-B99B-E405523EA2E8}" dt="2026-07-28T08:49:53.208" v="624" actId="13244"/>
        <pc:sldMkLst>
          <pc:docMk/>
          <pc:sldMk cId="375755835" sldId="838840456"/>
        </pc:sldMkLst>
        <pc:spChg chg="ord">
          <ac:chgData name="Isabella Giorgio" userId="1d514ece-7b7b-43cd-b96a-1920a9068800" providerId="ADAL" clId="{4142F0D2-09CD-469C-B99B-E405523EA2E8}" dt="2026-07-28T08:49:49.527" v="623" actId="13244"/>
          <ac:spMkLst>
            <pc:docMk/>
            <pc:sldMk cId="375755835" sldId="838840456"/>
            <ac:spMk id="3" creationId="{DFE1F370-284A-B011-A697-F057E32BCE49}"/>
          </ac:spMkLst>
        </pc:spChg>
        <pc:spChg chg="mod">
          <ac:chgData name="Isabella Giorgio" userId="1d514ece-7b7b-43cd-b96a-1920a9068800" providerId="ADAL" clId="{4142F0D2-09CD-469C-B99B-E405523EA2E8}" dt="2026-07-20T13:48:49.667" v="274" actId="14100"/>
          <ac:spMkLst>
            <pc:docMk/>
            <pc:sldMk cId="375755835" sldId="838840456"/>
            <ac:spMk id="4" creationId="{EEAEB9C7-660E-4746-120E-2FDA34849111}"/>
          </ac:spMkLst>
        </pc:spChg>
        <pc:spChg chg="mod ord">
          <ac:chgData name="Isabella Giorgio" userId="1d514ece-7b7b-43cd-b96a-1920a9068800" providerId="ADAL" clId="{4142F0D2-09CD-469C-B99B-E405523EA2E8}" dt="2026-07-28T08:49:53.208" v="624" actId="13244"/>
          <ac:spMkLst>
            <pc:docMk/>
            <pc:sldMk cId="375755835" sldId="838840456"/>
            <ac:spMk id="12" creationId="{50371C45-B4C9-39B8-AE10-3A6A551910EA}"/>
          </ac:spMkLst>
        </pc:spChg>
      </pc:sldChg>
      <pc:sldChg chg="modSp mod">
        <pc:chgData name="Isabella Giorgio" userId="1d514ece-7b7b-43cd-b96a-1920a9068800" providerId="ADAL" clId="{4142F0D2-09CD-469C-B99B-E405523EA2E8}" dt="2026-07-28T08:50:09.905" v="628" actId="13244"/>
        <pc:sldMkLst>
          <pc:docMk/>
          <pc:sldMk cId="2650201145" sldId="838840457"/>
        </pc:sldMkLst>
        <pc:spChg chg="ord">
          <ac:chgData name="Isabella Giorgio" userId="1d514ece-7b7b-43cd-b96a-1920a9068800" providerId="ADAL" clId="{4142F0D2-09CD-469C-B99B-E405523EA2E8}" dt="2026-07-28T08:50:06.840" v="627" actId="13244"/>
          <ac:spMkLst>
            <pc:docMk/>
            <pc:sldMk cId="2650201145" sldId="838840457"/>
            <ac:spMk id="3" creationId="{42FCDBF1-775A-559A-76A6-FE65FD2F3447}"/>
          </ac:spMkLst>
        </pc:spChg>
        <pc:spChg chg="mod">
          <ac:chgData name="Isabella Giorgio" userId="1d514ece-7b7b-43cd-b96a-1920a9068800" providerId="ADAL" clId="{4142F0D2-09CD-469C-B99B-E405523EA2E8}" dt="2026-07-20T13:49:07.595" v="280" actId="14100"/>
          <ac:spMkLst>
            <pc:docMk/>
            <pc:sldMk cId="2650201145" sldId="838840457"/>
            <ac:spMk id="4" creationId="{FE239133-72F8-9AFD-7B23-4BA8D40BC69B}"/>
          </ac:spMkLst>
        </pc:spChg>
        <pc:spChg chg="mod ord">
          <ac:chgData name="Isabella Giorgio" userId="1d514ece-7b7b-43cd-b96a-1920a9068800" providerId="ADAL" clId="{4142F0D2-09CD-469C-B99B-E405523EA2E8}" dt="2026-07-28T08:50:09.905" v="628" actId="13244"/>
          <ac:spMkLst>
            <pc:docMk/>
            <pc:sldMk cId="2650201145" sldId="838840457"/>
            <ac:spMk id="11" creationId="{06DE099C-F238-75C3-7E13-5120A78C5F65}"/>
          </ac:spMkLst>
        </pc:spChg>
      </pc:sldChg>
      <pc:sldChg chg="modSp mod">
        <pc:chgData name="Isabella Giorgio" userId="1d514ece-7b7b-43cd-b96a-1920a9068800" providerId="ADAL" clId="{4142F0D2-09CD-469C-B99B-E405523EA2E8}" dt="2026-07-28T08:50:18.754" v="630" actId="13244"/>
        <pc:sldMkLst>
          <pc:docMk/>
          <pc:sldMk cId="1928800732" sldId="838840458"/>
        </pc:sldMkLst>
        <pc:spChg chg="ord">
          <ac:chgData name="Isabella Giorgio" userId="1d514ece-7b7b-43cd-b96a-1920a9068800" providerId="ADAL" clId="{4142F0D2-09CD-469C-B99B-E405523EA2E8}" dt="2026-07-28T08:50:15.610" v="629" actId="13244"/>
          <ac:spMkLst>
            <pc:docMk/>
            <pc:sldMk cId="1928800732" sldId="838840458"/>
            <ac:spMk id="3" creationId="{D397EB48-995A-B529-9410-604F2FE75E52}"/>
          </ac:spMkLst>
        </pc:spChg>
        <pc:spChg chg="mod">
          <ac:chgData name="Isabella Giorgio" userId="1d514ece-7b7b-43cd-b96a-1920a9068800" providerId="ADAL" clId="{4142F0D2-09CD-469C-B99B-E405523EA2E8}" dt="2026-07-20T13:49:31.612" v="284" actId="14100"/>
          <ac:spMkLst>
            <pc:docMk/>
            <pc:sldMk cId="1928800732" sldId="838840458"/>
            <ac:spMk id="4" creationId="{1035E95C-8C26-868A-E689-4345A9CBA56F}"/>
          </ac:spMkLst>
        </pc:spChg>
        <pc:spChg chg="mod ord">
          <ac:chgData name="Isabella Giorgio" userId="1d514ece-7b7b-43cd-b96a-1920a9068800" providerId="ADAL" clId="{4142F0D2-09CD-469C-B99B-E405523EA2E8}" dt="2026-07-28T08:50:18.754" v="630" actId="13244"/>
          <ac:spMkLst>
            <pc:docMk/>
            <pc:sldMk cId="1928800732" sldId="838840458"/>
            <ac:spMk id="13" creationId="{A113C268-D2A6-26EF-B07D-00EAD75A020C}"/>
          </ac:spMkLst>
        </pc:spChg>
      </pc:sldChg>
      <pc:sldChg chg="modSp mod">
        <pc:chgData name="Isabella Giorgio" userId="1d514ece-7b7b-43cd-b96a-1920a9068800" providerId="ADAL" clId="{4142F0D2-09CD-469C-B99B-E405523EA2E8}" dt="2026-07-28T08:50:24.946" v="632" actId="13244"/>
        <pc:sldMkLst>
          <pc:docMk/>
          <pc:sldMk cId="1276605419" sldId="838840459"/>
        </pc:sldMkLst>
        <pc:spChg chg="ord">
          <ac:chgData name="Isabella Giorgio" userId="1d514ece-7b7b-43cd-b96a-1920a9068800" providerId="ADAL" clId="{4142F0D2-09CD-469C-B99B-E405523EA2E8}" dt="2026-07-28T08:50:22.888" v="631" actId="13244"/>
          <ac:spMkLst>
            <pc:docMk/>
            <pc:sldMk cId="1276605419" sldId="838840459"/>
            <ac:spMk id="3" creationId="{C88F516C-6A73-F435-FD90-C855783D6BB4}"/>
          </ac:spMkLst>
        </pc:spChg>
        <pc:spChg chg="mod ord">
          <ac:chgData name="Isabella Giorgio" userId="1d514ece-7b7b-43cd-b96a-1920a9068800" providerId="ADAL" clId="{4142F0D2-09CD-469C-B99B-E405523EA2E8}" dt="2026-07-28T08:50:24.946" v="632" actId="13244"/>
          <ac:spMkLst>
            <pc:docMk/>
            <pc:sldMk cId="1276605419" sldId="838840459"/>
            <ac:spMk id="9" creationId="{CFAFC641-C562-89D7-3BDE-B8E59476C3F2}"/>
          </ac:spMkLst>
        </pc:spChg>
        <pc:spChg chg="mod">
          <ac:chgData name="Isabella Giorgio" userId="1d514ece-7b7b-43cd-b96a-1920a9068800" providerId="ADAL" clId="{4142F0D2-09CD-469C-B99B-E405523EA2E8}" dt="2026-07-20T13:49:40.508" v="287" actId="14100"/>
          <ac:spMkLst>
            <pc:docMk/>
            <pc:sldMk cId="1276605419" sldId="838840459"/>
            <ac:spMk id="13" creationId="{1D5064EF-CDF9-B14E-9566-11F43811904E}"/>
          </ac:spMkLst>
        </pc:spChg>
      </pc:sldChg>
      <pc:sldChg chg="modSp mod">
        <pc:chgData name="Isabella Giorgio" userId="1d514ece-7b7b-43cd-b96a-1920a9068800" providerId="ADAL" clId="{4142F0D2-09CD-469C-B99B-E405523EA2E8}" dt="2026-07-28T08:50:29.034" v="633" actId="13244"/>
        <pc:sldMkLst>
          <pc:docMk/>
          <pc:sldMk cId="3377722813" sldId="838840460"/>
        </pc:sldMkLst>
        <pc:spChg chg="ord">
          <ac:chgData name="Isabella Giorgio" userId="1d514ece-7b7b-43cd-b96a-1920a9068800" providerId="ADAL" clId="{4142F0D2-09CD-469C-B99B-E405523EA2E8}" dt="2026-07-28T08:50:29.034" v="633" actId="13244"/>
          <ac:spMkLst>
            <pc:docMk/>
            <pc:sldMk cId="3377722813" sldId="838840460"/>
            <ac:spMk id="4" creationId="{48F2C878-3A8E-36A5-7165-B7B0CCE03D09}"/>
          </ac:spMkLst>
        </pc:spChg>
        <pc:spChg chg="mod">
          <ac:chgData name="Isabella Giorgio" userId="1d514ece-7b7b-43cd-b96a-1920a9068800" providerId="ADAL" clId="{4142F0D2-09CD-469C-B99B-E405523EA2E8}" dt="2026-07-20T13:49:46.916" v="289" actId="14100"/>
          <ac:spMkLst>
            <pc:docMk/>
            <pc:sldMk cId="3377722813" sldId="838840460"/>
            <ac:spMk id="73732" creationId="{CEA8DCE6-A315-408E-9369-CB974275A376}"/>
          </ac:spMkLst>
        </pc:spChg>
      </pc:sldChg>
      <pc:sldChg chg="modSp mod">
        <pc:chgData name="Isabella Giorgio" userId="1d514ece-7b7b-43cd-b96a-1920a9068800" providerId="ADAL" clId="{4142F0D2-09CD-469C-B99B-E405523EA2E8}" dt="2026-07-28T08:53:18.899" v="638" actId="13244"/>
        <pc:sldMkLst>
          <pc:docMk/>
          <pc:sldMk cId="720075638" sldId="838840464"/>
        </pc:sldMkLst>
        <pc:spChg chg="mod">
          <ac:chgData name="Isabella Giorgio" userId="1d514ece-7b7b-43cd-b96a-1920a9068800" providerId="ADAL" clId="{4142F0D2-09CD-469C-B99B-E405523EA2E8}" dt="2026-07-17T11:14:51.629" v="159" actId="14100"/>
          <ac:spMkLst>
            <pc:docMk/>
            <pc:sldMk cId="720075638" sldId="838840464"/>
            <ac:spMk id="3" creationId="{AED8B461-2896-C0AE-7EC2-D83F80147757}"/>
          </ac:spMkLst>
        </pc:spChg>
        <pc:spChg chg="ord">
          <ac:chgData name="Isabella Giorgio" userId="1d514ece-7b7b-43cd-b96a-1920a9068800" providerId="ADAL" clId="{4142F0D2-09CD-469C-B99B-E405523EA2E8}" dt="2026-07-28T08:53:18.899" v="638" actId="13244"/>
          <ac:spMkLst>
            <pc:docMk/>
            <pc:sldMk cId="720075638" sldId="838840464"/>
            <ac:spMk id="4" creationId="{76C81376-863E-27D0-DC03-4FC56D15E358}"/>
          </ac:spMkLst>
        </pc:spChg>
        <pc:picChg chg="mod">
          <ac:chgData name="Isabella Giorgio" userId="1d514ece-7b7b-43cd-b96a-1920a9068800" providerId="ADAL" clId="{4142F0D2-09CD-469C-B99B-E405523EA2E8}" dt="2026-07-17T11:14:53.301" v="160" actId="1076"/>
          <ac:picMkLst>
            <pc:docMk/>
            <pc:sldMk cId="720075638" sldId="838840464"/>
            <ac:picMk id="10" creationId="{3C724305-18F4-47EF-BB3E-F6D25046935B}"/>
          </ac:picMkLst>
        </pc:picChg>
      </pc:sldChg>
      <pc:sldChg chg="modSp mod">
        <pc:chgData name="Isabella Giorgio" userId="1d514ece-7b7b-43cd-b96a-1920a9068800" providerId="ADAL" clId="{4142F0D2-09CD-469C-B99B-E405523EA2E8}" dt="2026-07-28T08:53:22.825" v="639" actId="13244"/>
        <pc:sldMkLst>
          <pc:docMk/>
          <pc:sldMk cId="3462120271" sldId="838840466"/>
        </pc:sldMkLst>
        <pc:spChg chg="mod">
          <ac:chgData name="Isabella Giorgio" userId="1d514ece-7b7b-43cd-b96a-1920a9068800" providerId="ADAL" clId="{4142F0D2-09CD-469C-B99B-E405523EA2E8}" dt="2026-07-20T13:50:56.556" v="299" actId="14100"/>
          <ac:spMkLst>
            <pc:docMk/>
            <pc:sldMk cId="3462120271" sldId="838840466"/>
            <ac:spMk id="2" creationId="{5C6A26F1-2D06-80F4-D5BD-4D20A7751C48}"/>
          </ac:spMkLst>
        </pc:spChg>
        <pc:spChg chg="ord">
          <ac:chgData name="Isabella Giorgio" userId="1d514ece-7b7b-43cd-b96a-1920a9068800" providerId="ADAL" clId="{4142F0D2-09CD-469C-B99B-E405523EA2E8}" dt="2026-07-28T08:53:22.825" v="639" actId="13244"/>
          <ac:spMkLst>
            <pc:docMk/>
            <pc:sldMk cId="3462120271" sldId="838840466"/>
            <ac:spMk id="7" creationId="{8F8DFD2B-35C0-B2D1-39AA-B5094EDDCE69}"/>
          </ac:spMkLst>
        </pc:spChg>
        <pc:picChg chg="mod">
          <ac:chgData name="Isabella Giorgio" userId="1d514ece-7b7b-43cd-b96a-1920a9068800" providerId="ADAL" clId="{4142F0D2-09CD-469C-B99B-E405523EA2E8}" dt="2026-07-17T11:15:15.048" v="163" actId="962"/>
          <ac:picMkLst>
            <pc:docMk/>
            <pc:sldMk cId="3462120271" sldId="838840466"/>
            <ac:picMk id="4" creationId="{FF609683-B2F0-D3CC-8709-C668A8AF5FBE}"/>
          </ac:picMkLst>
        </pc:picChg>
      </pc:sldChg>
      <pc:sldChg chg="addSp modSp mod">
        <pc:chgData name="Isabella Giorgio" userId="1d514ece-7b7b-43cd-b96a-1920a9068800" providerId="ADAL" clId="{4142F0D2-09CD-469C-B99B-E405523EA2E8}" dt="2026-07-28T08:54:08.074" v="644" actId="13244"/>
        <pc:sldMkLst>
          <pc:docMk/>
          <pc:sldMk cId="1811986889" sldId="838840480"/>
        </pc:sldMkLst>
        <pc:spChg chg="ord">
          <ac:chgData name="Isabella Giorgio" userId="1d514ece-7b7b-43cd-b96a-1920a9068800" providerId="ADAL" clId="{4142F0D2-09CD-469C-B99B-E405523EA2E8}" dt="2026-07-28T08:54:08.074" v="644" actId="13244"/>
          <ac:spMkLst>
            <pc:docMk/>
            <pc:sldMk cId="1811986889" sldId="838840480"/>
            <ac:spMk id="4" creationId="{4965FD58-D21D-F86B-938E-2BB3C8087F26}"/>
          </ac:spMkLst>
        </pc:spChg>
        <pc:spChg chg="mod">
          <ac:chgData name="Isabella Giorgio" userId="1d514ece-7b7b-43cd-b96a-1920a9068800" providerId="ADAL" clId="{4142F0D2-09CD-469C-B99B-E405523EA2E8}" dt="2026-07-17T11:19:37.869" v="205" actId="962"/>
          <ac:spMkLst>
            <pc:docMk/>
            <pc:sldMk cId="1811986889" sldId="838840480"/>
            <ac:spMk id="5" creationId="{214C6E72-90F0-581F-5C84-9E39A862CB65}"/>
          </ac:spMkLst>
        </pc:spChg>
        <pc:spChg chg="mod">
          <ac:chgData name="Isabella Giorgio" userId="1d514ece-7b7b-43cd-b96a-1920a9068800" providerId="ADAL" clId="{4142F0D2-09CD-469C-B99B-E405523EA2E8}" dt="2026-07-17T11:19:37.869" v="205" actId="962"/>
          <ac:spMkLst>
            <pc:docMk/>
            <pc:sldMk cId="1811986889" sldId="838840480"/>
            <ac:spMk id="6" creationId="{D3B394F2-5DDA-4F28-C4F3-F900D024B277}"/>
          </ac:spMkLst>
        </pc:spChg>
        <pc:spChg chg="add mod ord">
          <ac:chgData name="Isabella Giorgio" userId="1d514ece-7b7b-43cd-b96a-1920a9068800" providerId="ADAL" clId="{4142F0D2-09CD-469C-B99B-E405523EA2E8}" dt="2026-07-17T11:19:37.869" v="205" actId="962"/>
          <ac:spMkLst>
            <pc:docMk/>
            <pc:sldMk cId="1811986889" sldId="838840480"/>
            <ac:spMk id="7" creationId="{483CAD90-2669-2561-A2CA-992B945D0473}"/>
          </ac:spMkLst>
        </pc:spChg>
      </pc:sldChg>
      <pc:sldChg chg="modSp mod">
        <pc:chgData name="Isabella Giorgio" userId="1d514ece-7b7b-43cd-b96a-1920a9068800" providerId="ADAL" clId="{4142F0D2-09CD-469C-B99B-E405523EA2E8}" dt="2026-07-20T14:02:17.404" v="378" actId="14100"/>
        <pc:sldMkLst>
          <pc:docMk/>
          <pc:sldMk cId="2080621104" sldId="838840482"/>
        </pc:sldMkLst>
        <pc:spChg chg="mod">
          <ac:chgData name="Isabella Giorgio" userId="1d514ece-7b7b-43cd-b96a-1920a9068800" providerId="ADAL" clId="{4142F0D2-09CD-469C-B99B-E405523EA2E8}" dt="2026-07-20T14:02:17.404" v="378" actId="14100"/>
          <ac:spMkLst>
            <pc:docMk/>
            <pc:sldMk cId="2080621104" sldId="838840482"/>
            <ac:spMk id="13" creationId="{00C16D55-4683-C78C-A4F9-36869D2942F9}"/>
          </ac:spMkLst>
        </pc:spChg>
      </pc:sldChg>
      <pc:sldChg chg="modSp mod">
        <pc:chgData name="Isabella Giorgio" userId="1d514ece-7b7b-43cd-b96a-1920a9068800" providerId="ADAL" clId="{4142F0D2-09CD-469C-B99B-E405523EA2E8}" dt="2026-07-28T08:54:45.285" v="649" actId="13244"/>
        <pc:sldMkLst>
          <pc:docMk/>
          <pc:sldMk cId="1336311057" sldId="838840483"/>
        </pc:sldMkLst>
        <pc:spChg chg="mod">
          <ac:chgData name="Isabella Giorgio" userId="1d514ece-7b7b-43cd-b96a-1920a9068800" providerId="ADAL" clId="{4142F0D2-09CD-469C-B99B-E405523EA2E8}" dt="2026-07-20T14:01:43.396" v="372" actId="14100"/>
          <ac:spMkLst>
            <pc:docMk/>
            <pc:sldMk cId="1336311057" sldId="838840483"/>
            <ac:spMk id="5" creationId="{2C43BC85-F1D3-2DAF-C0F8-CCB50D288FB0}"/>
          </ac:spMkLst>
        </pc:spChg>
        <pc:spChg chg="ord">
          <ac:chgData name="Isabella Giorgio" userId="1d514ece-7b7b-43cd-b96a-1920a9068800" providerId="ADAL" clId="{4142F0D2-09CD-469C-B99B-E405523EA2E8}" dt="2026-07-28T08:54:45.285" v="649" actId="13244"/>
          <ac:spMkLst>
            <pc:docMk/>
            <pc:sldMk cId="1336311057" sldId="838840483"/>
            <ac:spMk id="18" creationId="{04EE4EC3-9354-F32A-6325-3F59883D1055}"/>
          </ac:spMkLst>
        </pc:spChg>
        <pc:picChg chg="mod">
          <ac:chgData name="Isabella Giorgio" userId="1d514ece-7b7b-43cd-b96a-1920a9068800" providerId="ADAL" clId="{4142F0D2-09CD-469C-B99B-E405523EA2E8}" dt="2026-07-20T14:01:50.108" v="373" actId="1076"/>
          <ac:picMkLst>
            <pc:docMk/>
            <pc:sldMk cId="1336311057" sldId="838840483"/>
            <ac:picMk id="7" creationId="{2BD30508-00F4-2046-531D-075E362C0C4F}"/>
          </ac:picMkLst>
        </pc:picChg>
      </pc:sldChg>
      <pc:sldChg chg="addSp modSp mod">
        <pc:chgData name="Isabella Giorgio" userId="1d514ece-7b7b-43cd-b96a-1920a9068800" providerId="ADAL" clId="{4142F0D2-09CD-469C-B99B-E405523EA2E8}" dt="2026-07-28T08:55:07.268" v="652" actId="13244"/>
        <pc:sldMkLst>
          <pc:docMk/>
          <pc:sldMk cId="1706034507" sldId="838840487"/>
        </pc:sldMkLst>
        <pc:spChg chg="ord">
          <ac:chgData name="Isabella Giorgio" userId="1d514ece-7b7b-43cd-b96a-1920a9068800" providerId="ADAL" clId="{4142F0D2-09CD-469C-B99B-E405523EA2E8}" dt="2026-07-28T08:55:07.268" v="652" actId="13244"/>
          <ac:spMkLst>
            <pc:docMk/>
            <pc:sldMk cId="1706034507" sldId="838840487"/>
            <ac:spMk id="3" creationId="{A93FE042-6351-BAAE-D778-B64DC174F26B}"/>
          </ac:spMkLst>
        </pc:spChg>
        <pc:spChg chg="mod">
          <ac:chgData name="Isabella Giorgio" userId="1d514ece-7b7b-43cd-b96a-1920a9068800" providerId="ADAL" clId="{4142F0D2-09CD-469C-B99B-E405523EA2E8}" dt="2026-07-17T11:21:29.797" v="227" actId="962"/>
          <ac:spMkLst>
            <pc:docMk/>
            <pc:sldMk cId="1706034507" sldId="838840487"/>
            <ac:spMk id="4" creationId="{617DD746-AECC-50F6-8D9F-979AAD363F23}"/>
          </ac:spMkLst>
        </pc:spChg>
        <pc:spChg chg="mod">
          <ac:chgData name="Isabella Giorgio" userId="1d514ece-7b7b-43cd-b96a-1920a9068800" providerId="ADAL" clId="{4142F0D2-09CD-469C-B99B-E405523EA2E8}" dt="2026-07-17T11:21:29.797" v="227" actId="962"/>
          <ac:spMkLst>
            <pc:docMk/>
            <pc:sldMk cId="1706034507" sldId="838840487"/>
            <ac:spMk id="5" creationId="{171959A0-E566-38A2-9A29-F9E6CCB793D5}"/>
          </ac:spMkLst>
        </pc:spChg>
        <pc:spChg chg="add mod ord">
          <ac:chgData name="Isabella Giorgio" userId="1d514ece-7b7b-43cd-b96a-1920a9068800" providerId="ADAL" clId="{4142F0D2-09CD-469C-B99B-E405523EA2E8}" dt="2026-07-20T14:02:30.732" v="379" actId="14100"/>
          <ac:spMkLst>
            <pc:docMk/>
            <pc:sldMk cId="1706034507" sldId="838840487"/>
            <ac:spMk id="8" creationId="{13C187F2-FE99-C76E-5921-A6B22E40E812}"/>
          </ac:spMkLst>
        </pc:spChg>
      </pc:sldChg>
      <pc:sldChg chg="modSp mod">
        <pc:chgData name="Isabella Giorgio" userId="1d514ece-7b7b-43cd-b96a-1920a9068800" providerId="ADAL" clId="{4142F0D2-09CD-469C-B99B-E405523EA2E8}" dt="2026-07-28T08:55:11.773" v="653" actId="13244"/>
        <pc:sldMkLst>
          <pc:docMk/>
          <pc:sldMk cId="1465031477" sldId="838840501"/>
        </pc:sldMkLst>
        <pc:spChg chg="mod">
          <ac:chgData name="Isabella Giorgio" userId="1d514ece-7b7b-43cd-b96a-1920a9068800" providerId="ADAL" clId="{4142F0D2-09CD-469C-B99B-E405523EA2E8}" dt="2026-07-20T14:02:48.551" v="383" actId="27636"/>
          <ac:spMkLst>
            <pc:docMk/>
            <pc:sldMk cId="1465031477" sldId="838840501"/>
            <ac:spMk id="3" creationId="{02E10939-4545-6A3D-011D-82586BD23FF0}"/>
          </ac:spMkLst>
        </pc:spChg>
        <pc:spChg chg="ord">
          <ac:chgData name="Isabella Giorgio" userId="1d514ece-7b7b-43cd-b96a-1920a9068800" providerId="ADAL" clId="{4142F0D2-09CD-469C-B99B-E405523EA2E8}" dt="2026-07-28T08:55:11.773" v="653" actId="13244"/>
          <ac:spMkLst>
            <pc:docMk/>
            <pc:sldMk cId="1465031477" sldId="838840501"/>
            <ac:spMk id="4" creationId="{0BF59658-B9E6-861A-3C5B-1C1F6F182B82}"/>
          </ac:spMkLst>
        </pc:spChg>
        <pc:picChg chg="mod">
          <ac:chgData name="Isabella Giorgio" userId="1d514ece-7b7b-43cd-b96a-1920a9068800" providerId="ADAL" clId="{4142F0D2-09CD-469C-B99B-E405523EA2E8}" dt="2026-07-20T14:02:56.252" v="385" actId="1076"/>
          <ac:picMkLst>
            <pc:docMk/>
            <pc:sldMk cId="1465031477" sldId="838840501"/>
            <ac:picMk id="6" creationId="{CB4A3DF8-3DA2-78BF-11B3-8453F11A2A4F}"/>
          </ac:picMkLst>
        </pc:picChg>
      </pc:sldChg>
      <pc:sldChg chg="modSp mod">
        <pc:chgData name="Isabella Giorgio" userId="1d514ece-7b7b-43cd-b96a-1920a9068800" providerId="ADAL" clId="{4142F0D2-09CD-469C-B99B-E405523EA2E8}" dt="2026-07-28T08:55:29.966" v="656" actId="13244"/>
        <pc:sldMkLst>
          <pc:docMk/>
          <pc:sldMk cId="0" sldId="838840502"/>
        </pc:sldMkLst>
        <pc:spChg chg="ord">
          <ac:chgData name="Isabella Giorgio" userId="1d514ece-7b7b-43cd-b96a-1920a9068800" providerId="ADAL" clId="{4142F0D2-09CD-469C-B99B-E405523EA2E8}" dt="2026-07-28T08:55:29.966" v="656" actId="13244"/>
          <ac:spMkLst>
            <pc:docMk/>
            <pc:sldMk cId="0" sldId="838840502"/>
            <ac:spMk id="10" creationId="{C6385DC0-47DC-5564-CF1C-54B23ABD832F}"/>
          </ac:spMkLst>
        </pc:spChg>
        <pc:picChg chg="mod">
          <ac:chgData name="Isabella Giorgio" userId="1d514ece-7b7b-43cd-b96a-1920a9068800" providerId="ADAL" clId="{4142F0D2-09CD-469C-B99B-E405523EA2E8}" dt="2026-07-17T11:22:17.174" v="236" actId="1076"/>
          <ac:picMkLst>
            <pc:docMk/>
            <pc:sldMk cId="0" sldId="838840502"/>
            <ac:picMk id="11" creationId="{C50B2EDA-08E0-CADE-3116-2AC583D6962D}"/>
          </ac:picMkLst>
        </pc:picChg>
      </pc:sldChg>
      <pc:sldChg chg="modSp mod">
        <pc:chgData name="Isabella Giorgio" userId="1d514ece-7b7b-43cd-b96a-1920a9068800" providerId="ADAL" clId="{4142F0D2-09CD-469C-B99B-E405523EA2E8}" dt="2026-07-28T08:55:40.535" v="659" actId="13244"/>
        <pc:sldMkLst>
          <pc:docMk/>
          <pc:sldMk cId="0" sldId="838840505"/>
        </pc:sldMkLst>
        <pc:spChg chg="ord">
          <ac:chgData name="Isabella Giorgio" userId="1d514ece-7b7b-43cd-b96a-1920a9068800" providerId="ADAL" clId="{4142F0D2-09CD-469C-B99B-E405523EA2E8}" dt="2026-07-28T08:55:38.831" v="658" actId="13244"/>
          <ac:spMkLst>
            <pc:docMk/>
            <pc:sldMk cId="0" sldId="838840505"/>
            <ac:spMk id="2" creationId="{8609178A-63D1-E609-22F0-190510F5C8C3}"/>
          </ac:spMkLst>
        </pc:spChg>
        <pc:spChg chg="ord">
          <ac:chgData name="Isabella Giorgio" userId="1d514ece-7b7b-43cd-b96a-1920a9068800" providerId="ADAL" clId="{4142F0D2-09CD-469C-B99B-E405523EA2E8}" dt="2026-07-28T08:55:40.535" v="659" actId="13244"/>
          <ac:spMkLst>
            <pc:docMk/>
            <pc:sldMk cId="0" sldId="838840505"/>
            <ac:spMk id="3" creationId="{86915CB4-35D9-BEEF-4FB5-D932619859D4}"/>
          </ac:spMkLst>
        </pc:spChg>
        <pc:picChg chg="mod">
          <ac:chgData name="Isabella Giorgio" userId="1d514ece-7b7b-43cd-b96a-1920a9068800" providerId="ADAL" clId="{4142F0D2-09CD-469C-B99B-E405523EA2E8}" dt="2026-07-17T11:22:32.819" v="239" actId="962"/>
          <ac:picMkLst>
            <pc:docMk/>
            <pc:sldMk cId="0" sldId="838840505"/>
            <ac:picMk id="5" creationId="{7F3D7240-B6C5-C5C1-E5BE-55C19DFE17BF}"/>
          </ac:picMkLst>
        </pc:picChg>
      </pc:sldChg>
      <pc:sldChg chg="modSp mod">
        <pc:chgData name="Isabella Giorgio" userId="1d514ece-7b7b-43cd-b96a-1920a9068800" providerId="ADAL" clId="{4142F0D2-09CD-469C-B99B-E405523EA2E8}" dt="2026-07-28T08:55:48.807" v="661" actId="13244"/>
        <pc:sldMkLst>
          <pc:docMk/>
          <pc:sldMk cId="1940591165" sldId="838840508"/>
        </pc:sldMkLst>
        <pc:spChg chg="ord">
          <ac:chgData name="Isabella Giorgio" userId="1d514ece-7b7b-43cd-b96a-1920a9068800" providerId="ADAL" clId="{4142F0D2-09CD-469C-B99B-E405523EA2E8}" dt="2026-07-28T08:55:48.807" v="661" actId="13244"/>
          <ac:spMkLst>
            <pc:docMk/>
            <pc:sldMk cId="1940591165" sldId="838840508"/>
            <ac:spMk id="2" creationId="{E494F6B2-FC4E-091D-BB3C-F5219652DDEC}"/>
          </ac:spMkLst>
        </pc:spChg>
        <pc:picChg chg="mod">
          <ac:chgData name="Isabella Giorgio" userId="1d514ece-7b7b-43cd-b96a-1920a9068800" providerId="ADAL" clId="{4142F0D2-09CD-469C-B99B-E405523EA2E8}" dt="2026-07-17T11:22:49.134" v="242" actId="962"/>
          <ac:picMkLst>
            <pc:docMk/>
            <pc:sldMk cId="1940591165" sldId="838840508"/>
            <ac:picMk id="8" creationId="{99993F31-106B-CCAC-0F98-C6646B8CF806}"/>
          </ac:picMkLst>
        </pc:picChg>
      </pc:sldChg>
      <pc:sldChg chg="modSp mod">
        <pc:chgData name="Isabella Giorgio" userId="1d514ece-7b7b-43cd-b96a-1920a9068800" providerId="ADAL" clId="{4142F0D2-09CD-469C-B99B-E405523EA2E8}" dt="2026-07-28T08:56:07.336" v="665" actId="13244"/>
        <pc:sldMkLst>
          <pc:docMk/>
          <pc:sldMk cId="1470174728" sldId="838840514"/>
        </pc:sldMkLst>
        <pc:spChg chg="ord">
          <ac:chgData name="Isabella Giorgio" userId="1d514ece-7b7b-43cd-b96a-1920a9068800" providerId="ADAL" clId="{4142F0D2-09CD-469C-B99B-E405523EA2E8}" dt="2026-07-28T08:56:07.336" v="665" actId="13244"/>
          <ac:spMkLst>
            <pc:docMk/>
            <pc:sldMk cId="1470174728" sldId="838840514"/>
            <ac:spMk id="4" creationId="{BBBED7A2-6998-7AF9-5E37-9B395F469ACD}"/>
          </ac:spMkLst>
        </pc:spChg>
      </pc:sldChg>
      <pc:sldChg chg="modSp mod">
        <pc:chgData name="Isabella Giorgio" userId="1d514ece-7b7b-43cd-b96a-1920a9068800" providerId="ADAL" clId="{4142F0D2-09CD-469C-B99B-E405523EA2E8}" dt="2026-07-28T08:56:24.048" v="667" actId="13244"/>
        <pc:sldMkLst>
          <pc:docMk/>
          <pc:sldMk cId="0" sldId="838840519"/>
        </pc:sldMkLst>
        <pc:spChg chg="mod">
          <ac:chgData name="Isabella Giorgio" userId="1d514ece-7b7b-43cd-b96a-1920a9068800" providerId="ADAL" clId="{4142F0D2-09CD-469C-B99B-E405523EA2E8}" dt="2026-07-20T14:05:30.283" v="411" actId="27636"/>
          <ac:spMkLst>
            <pc:docMk/>
            <pc:sldMk cId="0" sldId="838840519"/>
            <ac:spMk id="3" creationId="{00000000-0000-0000-0000-000000000000}"/>
          </ac:spMkLst>
        </pc:spChg>
        <pc:spChg chg="ord">
          <ac:chgData name="Isabella Giorgio" userId="1d514ece-7b7b-43cd-b96a-1920a9068800" providerId="ADAL" clId="{4142F0D2-09CD-469C-B99B-E405523EA2E8}" dt="2026-07-28T08:56:24.048" v="667" actId="13244"/>
          <ac:spMkLst>
            <pc:docMk/>
            <pc:sldMk cId="0" sldId="838840519"/>
            <ac:spMk id="10" creationId="{B3579AE1-1CC0-EF25-1188-77907739AE37}"/>
          </ac:spMkLst>
        </pc:spChg>
        <pc:picChg chg="mod">
          <ac:chgData name="Isabella Giorgio" userId="1d514ece-7b7b-43cd-b96a-1920a9068800" providerId="ADAL" clId="{4142F0D2-09CD-469C-B99B-E405523EA2E8}" dt="2026-07-20T14:05:25.388" v="408" actId="1076"/>
          <ac:picMkLst>
            <pc:docMk/>
            <pc:sldMk cId="0" sldId="838840519"/>
            <ac:picMk id="8" creationId="{CA7EACE7-7867-A946-0851-8D523EA59C6D}"/>
          </ac:picMkLst>
        </pc:picChg>
      </pc:sldChg>
      <pc:sldChg chg="modSp mod">
        <pc:chgData name="Isabella Giorgio" userId="1d514ece-7b7b-43cd-b96a-1920a9068800" providerId="ADAL" clId="{4142F0D2-09CD-469C-B99B-E405523EA2E8}" dt="2026-07-28T08:56:29.914" v="668" actId="13244"/>
        <pc:sldMkLst>
          <pc:docMk/>
          <pc:sldMk cId="0" sldId="838840520"/>
        </pc:sldMkLst>
        <pc:spChg chg="ord">
          <ac:chgData name="Isabella Giorgio" userId="1d514ece-7b7b-43cd-b96a-1920a9068800" providerId="ADAL" clId="{4142F0D2-09CD-469C-B99B-E405523EA2E8}" dt="2026-07-28T08:56:29.914" v="668" actId="13244"/>
          <ac:spMkLst>
            <pc:docMk/>
            <pc:sldMk cId="0" sldId="838840520"/>
            <ac:spMk id="4" creationId="{89D42D62-FF93-82C6-AF0E-020572893A7E}"/>
          </ac:spMkLst>
        </pc:spChg>
      </pc:sldChg>
      <pc:sldChg chg="modSp mod">
        <pc:chgData name="Isabella Giorgio" userId="1d514ece-7b7b-43cd-b96a-1920a9068800" providerId="ADAL" clId="{4142F0D2-09CD-469C-B99B-E405523EA2E8}" dt="2026-07-28T08:55:33.533" v="657" actId="13244"/>
        <pc:sldMkLst>
          <pc:docMk/>
          <pc:sldMk cId="3982701485" sldId="838840525"/>
        </pc:sldMkLst>
        <pc:spChg chg="mod">
          <ac:chgData name="Isabella Giorgio" userId="1d514ece-7b7b-43cd-b96a-1920a9068800" providerId="ADAL" clId="{4142F0D2-09CD-469C-B99B-E405523EA2E8}" dt="2026-07-20T14:03:45.196" v="394" actId="14100"/>
          <ac:spMkLst>
            <pc:docMk/>
            <pc:sldMk cId="3982701485" sldId="838840525"/>
            <ac:spMk id="2" creationId="{0D4B2562-446A-92B1-ECC9-BC930ECF49C9}"/>
          </ac:spMkLst>
        </pc:spChg>
        <pc:spChg chg="ord">
          <ac:chgData name="Isabella Giorgio" userId="1d514ece-7b7b-43cd-b96a-1920a9068800" providerId="ADAL" clId="{4142F0D2-09CD-469C-B99B-E405523EA2E8}" dt="2026-07-28T08:55:33.533" v="657" actId="13244"/>
          <ac:spMkLst>
            <pc:docMk/>
            <pc:sldMk cId="3982701485" sldId="838840525"/>
            <ac:spMk id="4" creationId="{3D31FC27-54E6-4A7C-D08F-F9BCC1A18402}"/>
          </ac:spMkLst>
        </pc:spChg>
      </pc:sldChg>
      <pc:sldChg chg="modSp mod">
        <pc:chgData name="Isabella Giorgio" userId="1d514ece-7b7b-43cd-b96a-1920a9068800" providerId="ADAL" clId="{4142F0D2-09CD-469C-B99B-E405523EA2E8}" dt="2026-07-28T08:55:43.647" v="660" actId="13244"/>
        <pc:sldMkLst>
          <pc:docMk/>
          <pc:sldMk cId="1758645929" sldId="838840527"/>
        </pc:sldMkLst>
        <pc:spChg chg="mod">
          <ac:chgData name="Isabella Giorgio" userId="1d514ece-7b7b-43cd-b96a-1920a9068800" providerId="ADAL" clId="{4142F0D2-09CD-469C-B99B-E405523EA2E8}" dt="2026-07-20T14:04:04.052" v="397" actId="1076"/>
          <ac:spMkLst>
            <pc:docMk/>
            <pc:sldMk cId="1758645929" sldId="838840527"/>
            <ac:spMk id="2" creationId="{12829626-B81B-FC21-24B0-B4B938A3063F}"/>
          </ac:spMkLst>
        </pc:spChg>
        <pc:spChg chg="ord">
          <ac:chgData name="Isabella Giorgio" userId="1d514ece-7b7b-43cd-b96a-1920a9068800" providerId="ADAL" clId="{4142F0D2-09CD-469C-B99B-E405523EA2E8}" dt="2026-07-28T08:55:43.647" v="660" actId="13244"/>
          <ac:spMkLst>
            <pc:docMk/>
            <pc:sldMk cId="1758645929" sldId="838840527"/>
            <ac:spMk id="4" creationId="{88477D31-DF1C-D17C-82B0-B0C39314D577}"/>
          </ac:spMkLst>
        </pc:spChg>
        <pc:spChg chg="mod">
          <ac:chgData name="Isabella Giorgio" userId="1d514ece-7b7b-43cd-b96a-1920a9068800" providerId="ADAL" clId="{4142F0D2-09CD-469C-B99B-E405523EA2E8}" dt="2026-07-20T14:04:04.052" v="397" actId="1076"/>
          <ac:spMkLst>
            <pc:docMk/>
            <pc:sldMk cId="1758645929" sldId="838840527"/>
            <ac:spMk id="7" creationId="{C77B0395-DD1E-4DE3-03D1-14E01721CA16}"/>
          </ac:spMkLst>
        </pc:spChg>
      </pc:sldChg>
      <pc:sldChg chg="modSp mod">
        <pc:chgData name="Isabella Giorgio" userId="1d514ece-7b7b-43cd-b96a-1920a9068800" providerId="ADAL" clId="{4142F0D2-09CD-469C-B99B-E405523EA2E8}" dt="2026-07-28T08:55:57.456" v="663" actId="13244"/>
        <pc:sldMkLst>
          <pc:docMk/>
          <pc:sldMk cId="408978153" sldId="838840529"/>
        </pc:sldMkLst>
        <pc:spChg chg="mod">
          <ac:chgData name="Isabella Giorgio" userId="1d514ece-7b7b-43cd-b96a-1920a9068800" providerId="ADAL" clId="{4142F0D2-09CD-469C-B99B-E405523EA2E8}" dt="2026-07-20T14:04:22.092" v="398" actId="14100"/>
          <ac:spMkLst>
            <pc:docMk/>
            <pc:sldMk cId="408978153" sldId="838840529"/>
            <ac:spMk id="2" creationId="{7A7207DC-E01A-FD55-832B-73A87D054C4F}"/>
          </ac:spMkLst>
        </pc:spChg>
        <pc:spChg chg="ord">
          <ac:chgData name="Isabella Giorgio" userId="1d514ece-7b7b-43cd-b96a-1920a9068800" providerId="ADAL" clId="{4142F0D2-09CD-469C-B99B-E405523EA2E8}" dt="2026-07-28T08:55:57.456" v="663" actId="13244"/>
          <ac:spMkLst>
            <pc:docMk/>
            <pc:sldMk cId="408978153" sldId="838840529"/>
            <ac:spMk id="4" creationId="{1261EFB9-1EA2-3D55-DAB4-7E155E3203F8}"/>
          </ac:spMkLst>
        </pc:spChg>
        <pc:spChg chg="mod">
          <ac:chgData name="Isabella Giorgio" userId="1d514ece-7b7b-43cd-b96a-1920a9068800" providerId="ADAL" clId="{4142F0D2-09CD-469C-B99B-E405523EA2E8}" dt="2026-07-20T14:04:27.508" v="400" actId="14100"/>
          <ac:spMkLst>
            <pc:docMk/>
            <pc:sldMk cId="408978153" sldId="838840529"/>
            <ac:spMk id="7" creationId="{F152F27A-7C9D-57BC-11DA-43047B49F226}"/>
          </ac:spMkLst>
        </pc:spChg>
      </pc:sldChg>
      <pc:sldChg chg="modSp mod">
        <pc:chgData name="Isabella Giorgio" userId="1d514ece-7b7b-43cd-b96a-1920a9068800" providerId="ADAL" clId="{4142F0D2-09CD-469C-B99B-E405523EA2E8}" dt="2026-07-28T08:56:02.959" v="664" actId="13244"/>
        <pc:sldMkLst>
          <pc:docMk/>
          <pc:sldMk cId="1179285564" sldId="838840533"/>
        </pc:sldMkLst>
        <pc:spChg chg="mod">
          <ac:chgData name="Isabella Giorgio" userId="1d514ece-7b7b-43cd-b96a-1920a9068800" providerId="ADAL" clId="{4142F0D2-09CD-469C-B99B-E405523EA2E8}" dt="2026-07-20T14:04:42.092" v="402" actId="1076"/>
          <ac:spMkLst>
            <pc:docMk/>
            <pc:sldMk cId="1179285564" sldId="838840533"/>
            <ac:spMk id="2" creationId="{6EA7C8FE-6612-F12C-302A-7BAFCBEAE9EF}"/>
          </ac:spMkLst>
        </pc:spChg>
        <pc:spChg chg="ord">
          <ac:chgData name="Isabella Giorgio" userId="1d514ece-7b7b-43cd-b96a-1920a9068800" providerId="ADAL" clId="{4142F0D2-09CD-469C-B99B-E405523EA2E8}" dt="2026-07-28T08:56:02.959" v="664" actId="13244"/>
          <ac:spMkLst>
            <pc:docMk/>
            <pc:sldMk cId="1179285564" sldId="838840533"/>
            <ac:spMk id="4" creationId="{75F7E5B4-F9F8-B3FC-DA7B-A9B67F0CF78D}"/>
          </ac:spMkLst>
        </pc:spChg>
        <pc:spChg chg="mod">
          <ac:chgData name="Isabella Giorgio" userId="1d514ece-7b7b-43cd-b96a-1920a9068800" providerId="ADAL" clId="{4142F0D2-09CD-469C-B99B-E405523EA2E8}" dt="2026-07-20T14:04:46.612" v="403" actId="14100"/>
          <ac:spMkLst>
            <pc:docMk/>
            <pc:sldMk cId="1179285564" sldId="838840533"/>
            <ac:spMk id="7" creationId="{02EC8986-D19A-B11E-CAA1-41A187CCEA06}"/>
          </ac:spMkLst>
        </pc:spChg>
      </pc:sldChg>
      <pc:sldChg chg="modSp mod">
        <pc:chgData name="Isabella Giorgio" userId="1d514ece-7b7b-43cd-b96a-1920a9068800" providerId="ADAL" clId="{4142F0D2-09CD-469C-B99B-E405523EA2E8}" dt="2026-07-28T08:56:13.337" v="666" actId="13244"/>
        <pc:sldMkLst>
          <pc:docMk/>
          <pc:sldMk cId="3628473481" sldId="838840536"/>
        </pc:sldMkLst>
        <pc:spChg chg="mod">
          <ac:chgData name="Isabella Giorgio" userId="1d514ece-7b7b-43cd-b96a-1920a9068800" providerId="ADAL" clId="{4142F0D2-09CD-469C-B99B-E405523EA2E8}" dt="2026-07-20T14:05:08.340" v="405" actId="14100"/>
          <ac:spMkLst>
            <pc:docMk/>
            <pc:sldMk cId="3628473481" sldId="838840536"/>
            <ac:spMk id="2" creationId="{6DFE1C30-4461-49C2-17BC-AD72DE3992C3}"/>
          </ac:spMkLst>
        </pc:spChg>
        <pc:spChg chg="ord">
          <ac:chgData name="Isabella Giorgio" userId="1d514ece-7b7b-43cd-b96a-1920a9068800" providerId="ADAL" clId="{4142F0D2-09CD-469C-B99B-E405523EA2E8}" dt="2026-07-28T08:56:13.337" v="666" actId="13244"/>
          <ac:spMkLst>
            <pc:docMk/>
            <pc:sldMk cId="3628473481" sldId="838840536"/>
            <ac:spMk id="4" creationId="{E27BAF5F-4762-002D-CA70-B26064D4C3D3}"/>
          </ac:spMkLst>
        </pc:spChg>
        <pc:spChg chg="mod">
          <ac:chgData name="Isabella Giorgio" userId="1d514ece-7b7b-43cd-b96a-1920a9068800" providerId="ADAL" clId="{4142F0D2-09CD-469C-B99B-E405523EA2E8}" dt="2026-07-20T14:05:11.932" v="406" actId="1076"/>
          <ac:spMkLst>
            <pc:docMk/>
            <pc:sldMk cId="3628473481" sldId="838840536"/>
            <ac:spMk id="7" creationId="{B987469C-C000-5CBF-ED3B-CD4F403380DC}"/>
          </ac:spMkLst>
        </pc:spChg>
      </pc:sldChg>
      <pc:sldChg chg="modSp mod">
        <pc:chgData name="Isabella Giorgio" userId="1d514ece-7b7b-43cd-b96a-1920a9068800" providerId="ADAL" clId="{4142F0D2-09CD-469C-B99B-E405523EA2E8}" dt="2026-07-20T14:05:17.948" v="407" actId="1076"/>
        <pc:sldMkLst>
          <pc:docMk/>
          <pc:sldMk cId="1964533237" sldId="838840539"/>
        </pc:sldMkLst>
        <pc:spChg chg="mod">
          <ac:chgData name="Isabella Giorgio" userId="1d514ece-7b7b-43cd-b96a-1920a9068800" providerId="ADAL" clId="{4142F0D2-09CD-469C-B99B-E405523EA2E8}" dt="2026-07-20T14:05:17.948" v="407" actId="1076"/>
          <ac:spMkLst>
            <pc:docMk/>
            <pc:sldMk cId="1964533237" sldId="838840539"/>
            <ac:spMk id="2" creationId="{244B424C-0F91-5682-615B-7704BA88F47D}"/>
          </ac:spMkLst>
        </pc:spChg>
      </pc:sldChg>
      <pc:sldChg chg="modSp mod">
        <pc:chgData name="Isabella Giorgio" userId="1d514ece-7b7b-43cd-b96a-1920a9068800" providerId="ADAL" clId="{4142F0D2-09CD-469C-B99B-E405523EA2E8}" dt="2026-07-28T08:56:39.265" v="671" actId="13244"/>
        <pc:sldMkLst>
          <pc:docMk/>
          <pc:sldMk cId="539902274" sldId="838840540"/>
        </pc:sldMkLst>
        <pc:spChg chg="mod">
          <ac:chgData name="Isabella Giorgio" userId="1d514ece-7b7b-43cd-b96a-1920a9068800" providerId="ADAL" clId="{4142F0D2-09CD-469C-B99B-E405523EA2E8}" dt="2026-07-20T14:06:00.900" v="415" actId="14100"/>
          <ac:spMkLst>
            <pc:docMk/>
            <pc:sldMk cId="539902274" sldId="838840540"/>
            <ac:spMk id="2" creationId="{F05A6860-83EE-B779-205D-1FC07DAA9215}"/>
          </ac:spMkLst>
        </pc:spChg>
        <pc:spChg chg="ord">
          <ac:chgData name="Isabella Giorgio" userId="1d514ece-7b7b-43cd-b96a-1920a9068800" providerId="ADAL" clId="{4142F0D2-09CD-469C-B99B-E405523EA2E8}" dt="2026-07-28T08:56:39.265" v="671" actId="13244"/>
          <ac:spMkLst>
            <pc:docMk/>
            <pc:sldMk cId="539902274" sldId="838840540"/>
            <ac:spMk id="4" creationId="{853F3A58-AC93-80B7-2D00-307AA53E5E33}"/>
          </ac:spMkLst>
        </pc:spChg>
        <pc:spChg chg="mod">
          <ac:chgData name="Isabella Giorgio" userId="1d514ece-7b7b-43cd-b96a-1920a9068800" providerId="ADAL" clId="{4142F0D2-09CD-469C-B99B-E405523EA2E8}" dt="2026-07-20T14:06:03.941" v="416" actId="14100"/>
          <ac:spMkLst>
            <pc:docMk/>
            <pc:sldMk cId="539902274" sldId="838840540"/>
            <ac:spMk id="7" creationId="{50E7C022-DC66-63D1-231E-D8D9BCD84C69}"/>
          </ac:spMkLst>
        </pc:spChg>
      </pc:sldChg>
      <pc:sldChg chg="modSp mod">
        <pc:chgData name="Isabella Giorgio" userId="1d514ece-7b7b-43cd-b96a-1920a9068800" providerId="ADAL" clId="{4142F0D2-09CD-469C-B99B-E405523EA2E8}" dt="2026-07-20T14:06:09.604" v="417" actId="14100"/>
        <pc:sldMkLst>
          <pc:docMk/>
          <pc:sldMk cId="1937551360" sldId="838840541"/>
        </pc:sldMkLst>
        <pc:spChg chg="mod">
          <ac:chgData name="Isabella Giorgio" userId="1d514ece-7b7b-43cd-b96a-1920a9068800" providerId="ADAL" clId="{4142F0D2-09CD-469C-B99B-E405523EA2E8}" dt="2026-07-20T14:06:09.604" v="417" actId="14100"/>
          <ac:spMkLst>
            <pc:docMk/>
            <pc:sldMk cId="1937551360" sldId="838840541"/>
            <ac:spMk id="2" creationId="{748C5713-34ED-17F4-F102-760CCEA6B4D6}"/>
          </ac:spMkLst>
        </pc:spChg>
      </pc:sldChg>
      <pc:sldChg chg="modSp mod">
        <pc:chgData name="Isabella Giorgio" userId="1d514ece-7b7b-43cd-b96a-1920a9068800" providerId="ADAL" clId="{4142F0D2-09CD-469C-B99B-E405523EA2E8}" dt="2026-07-20T14:06:22.284" v="420" actId="14100"/>
        <pc:sldMkLst>
          <pc:docMk/>
          <pc:sldMk cId="3300614069" sldId="838840542"/>
        </pc:sldMkLst>
        <pc:spChg chg="mod">
          <ac:chgData name="Isabella Giorgio" userId="1d514ece-7b7b-43cd-b96a-1920a9068800" providerId="ADAL" clId="{4142F0D2-09CD-469C-B99B-E405523EA2E8}" dt="2026-07-20T14:06:22.284" v="420" actId="14100"/>
          <ac:spMkLst>
            <pc:docMk/>
            <pc:sldMk cId="3300614069" sldId="838840542"/>
            <ac:spMk id="11" creationId="{9B85B725-59BD-45B5-7F7A-20959D1F6166}"/>
          </ac:spMkLst>
        </pc:spChg>
      </pc:sldChg>
      <pc:sldChg chg="modSp mod">
        <pc:chgData name="Isabella Giorgio" userId="1d514ece-7b7b-43cd-b96a-1920a9068800" providerId="ADAL" clId="{4142F0D2-09CD-469C-B99B-E405523EA2E8}" dt="2026-07-20T13:53:50.564" v="315" actId="14100"/>
        <pc:sldMkLst>
          <pc:docMk/>
          <pc:sldMk cId="346200689" sldId="838840543"/>
        </pc:sldMkLst>
        <pc:spChg chg="mod">
          <ac:chgData name="Isabella Giorgio" userId="1d514ece-7b7b-43cd-b96a-1920a9068800" providerId="ADAL" clId="{4142F0D2-09CD-469C-B99B-E405523EA2E8}" dt="2026-07-20T13:53:50.564" v="315" actId="14100"/>
          <ac:spMkLst>
            <pc:docMk/>
            <pc:sldMk cId="346200689" sldId="838840543"/>
            <ac:spMk id="2" creationId="{38B521A6-0CE4-E0A1-4AD0-263B4A73E130}"/>
          </ac:spMkLst>
        </pc:spChg>
      </pc:sldChg>
      <pc:sldChg chg="addSp delSp modSp mod">
        <pc:chgData name="Isabella Giorgio" userId="1d514ece-7b7b-43cd-b96a-1920a9068800" providerId="ADAL" clId="{4142F0D2-09CD-469C-B99B-E405523EA2E8}" dt="2026-07-28T08:53:48.402" v="642" actId="13244"/>
        <pc:sldMkLst>
          <pc:docMk/>
          <pc:sldMk cId="2677991673" sldId="838840544"/>
        </pc:sldMkLst>
        <pc:spChg chg="mod">
          <ac:chgData name="Isabella Giorgio" userId="1d514ece-7b7b-43cd-b96a-1920a9068800" providerId="ADAL" clId="{4142F0D2-09CD-469C-B99B-E405523EA2E8}" dt="2026-07-21T07:32:57.222" v="468" actId="14100"/>
          <ac:spMkLst>
            <pc:docMk/>
            <pc:sldMk cId="2677991673" sldId="838840544"/>
            <ac:spMk id="3" creationId="{A13A6E67-54A9-DC2A-6E3C-3BA00549E985}"/>
          </ac:spMkLst>
        </pc:spChg>
        <pc:spChg chg="ord">
          <ac:chgData name="Isabella Giorgio" userId="1d514ece-7b7b-43cd-b96a-1920a9068800" providerId="ADAL" clId="{4142F0D2-09CD-469C-B99B-E405523EA2E8}" dt="2026-07-28T08:53:48.402" v="642" actId="13244"/>
          <ac:spMkLst>
            <pc:docMk/>
            <pc:sldMk cId="2677991673" sldId="838840544"/>
            <ac:spMk id="4" creationId="{C7B075E1-A8F4-7F89-FA86-267BE5C69D51}"/>
          </ac:spMkLst>
        </pc:spChg>
        <pc:spChg chg="add mod">
          <ac:chgData name="Isabella Giorgio" userId="1d514ece-7b7b-43cd-b96a-1920a9068800" providerId="ADAL" clId="{4142F0D2-09CD-469C-B99B-E405523EA2E8}" dt="2026-07-21T07:33:53.833" v="482" actId="1076"/>
          <ac:spMkLst>
            <pc:docMk/>
            <pc:sldMk cId="2677991673" sldId="838840544"/>
            <ac:spMk id="10" creationId="{D969419F-669E-D0C0-5B4C-BEE35C48221A}"/>
          </ac:spMkLst>
        </pc:spChg>
        <pc:picChg chg="add mod">
          <ac:chgData name="Isabella Giorgio" userId="1d514ece-7b7b-43cd-b96a-1920a9068800" providerId="ADAL" clId="{4142F0D2-09CD-469C-B99B-E405523EA2E8}" dt="2026-07-21T07:33:58.930" v="483" actId="1076"/>
          <ac:picMkLst>
            <pc:docMk/>
            <pc:sldMk cId="2677991673" sldId="838840544"/>
            <ac:picMk id="8" creationId="{2FAA9A98-AAF2-EFB9-F031-DAA9C78B7CBC}"/>
          </ac:picMkLst>
        </pc:picChg>
      </pc:sldChg>
      <pc:sldChg chg="modSp mod">
        <pc:chgData name="Isabella Giorgio" userId="1d514ece-7b7b-43cd-b96a-1920a9068800" providerId="ADAL" clId="{4142F0D2-09CD-469C-B99B-E405523EA2E8}" dt="2026-07-21T07:37:29.430" v="510" actId="14100"/>
        <pc:sldMkLst>
          <pc:docMk/>
          <pc:sldMk cId="1691156295" sldId="838840545"/>
        </pc:sldMkLst>
        <pc:spChg chg="mod">
          <ac:chgData name="Isabella Giorgio" userId="1d514ece-7b7b-43cd-b96a-1920a9068800" providerId="ADAL" clId="{4142F0D2-09CD-469C-B99B-E405523EA2E8}" dt="2026-07-21T07:37:29.430" v="510" actId="14100"/>
          <ac:spMkLst>
            <pc:docMk/>
            <pc:sldMk cId="1691156295" sldId="838840545"/>
            <ac:spMk id="3" creationId="{1EA59F01-8D87-DF4A-E1E1-54B1EEB0B1C2}"/>
          </ac:spMkLst>
        </pc:spChg>
      </pc:sldChg>
      <pc:sldChg chg="modSp mod">
        <pc:chgData name="Isabella Giorgio" userId="1d514ece-7b7b-43cd-b96a-1920a9068800" providerId="ADAL" clId="{4142F0D2-09CD-469C-B99B-E405523EA2E8}" dt="2026-07-28T08:48:04.115" v="607" actId="13244"/>
        <pc:sldMkLst>
          <pc:docMk/>
          <pc:sldMk cId="2822594304" sldId="838840548"/>
        </pc:sldMkLst>
        <pc:spChg chg="ord">
          <ac:chgData name="Isabella Giorgio" userId="1d514ece-7b7b-43cd-b96a-1920a9068800" providerId="ADAL" clId="{4142F0D2-09CD-469C-B99B-E405523EA2E8}" dt="2026-07-28T08:48:04.115" v="607" actId="13244"/>
          <ac:spMkLst>
            <pc:docMk/>
            <pc:sldMk cId="2822594304" sldId="838840548"/>
            <ac:spMk id="10" creationId="{ACF8285C-2F8F-9B11-565D-08E0CF92C6D3}"/>
          </ac:spMkLst>
        </pc:spChg>
      </pc:sldChg>
      <pc:sldChg chg="modSp mod">
        <pc:chgData name="Isabella Giorgio" userId="1d514ece-7b7b-43cd-b96a-1920a9068800" providerId="ADAL" clId="{4142F0D2-09CD-469C-B99B-E405523EA2E8}" dt="2026-07-20T13:45:53.149" v="250" actId="1035"/>
        <pc:sldMkLst>
          <pc:docMk/>
          <pc:sldMk cId="1268039511" sldId="838840549"/>
        </pc:sldMkLst>
        <pc:spChg chg="mod">
          <ac:chgData name="Isabella Giorgio" userId="1d514ece-7b7b-43cd-b96a-1920a9068800" providerId="ADAL" clId="{4142F0D2-09CD-469C-B99B-E405523EA2E8}" dt="2026-07-20T13:45:53.149" v="250" actId="1035"/>
          <ac:spMkLst>
            <pc:docMk/>
            <pc:sldMk cId="1268039511" sldId="838840549"/>
            <ac:spMk id="25" creationId="{932443C2-AEDE-3D69-92E9-804DC6DB5D65}"/>
          </ac:spMkLst>
        </pc:spChg>
      </pc:sldChg>
      <pc:sldChg chg="modSp mod">
        <pc:chgData name="Isabella Giorgio" userId="1d514ece-7b7b-43cd-b96a-1920a9068800" providerId="ADAL" clId="{4142F0D2-09CD-469C-B99B-E405523EA2E8}" dt="2026-07-20T13:45:59.427" v="251" actId="14100"/>
        <pc:sldMkLst>
          <pc:docMk/>
          <pc:sldMk cId="782625750" sldId="838840550"/>
        </pc:sldMkLst>
        <pc:spChg chg="mod">
          <ac:chgData name="Isabella Giorgio" userId="1d514ece-7b7b-43cd-b96a-1920a9068800" providerId="ADAL" clId="{4142F0D2-09CD-469C-B99B-E405523EA2E8}" dt="2026-07-20T13:45:59.427" v="251" actId="14100"/>
          <ac:spMkLst>
            <pc:docMk/>
            <pc:sldMk cId="782625750" sldId="838840550"/>
            <ac:spMk id="3" creationId="{40D39B99-4E14-5C7F-6678-8FCB54F4F300}"/>
          </ac:spMkLst>
        </pc:spChg>
      </pc:sldChg>
      <pc:sldChg chg="modSp mod">
        <pc:chgData name="Isabella Giorgio" userId="1d514ece-7b7b-43cd-b96a-1920a9068800" providerId="ADAL" clId="{4142F0D2-09CD-469C-B99B-E405523EA2E8}" dt="2026-07-28T08:48:25.908" v="609" actId="13244"/>
        <pc:sldMkLst>
          <pc:docMk/>
          <pc:sldMk cId="1111223334" sldId="838840552"/>
        </pc:sldMkLst>
        <pc:spChg chg="mod">
          <ac:chgData name="Isabella Giorgio" userId="1d514ece-7b7b-43cd-b96a-1920a9068800" providerId="ADAL" clId="{4142F0D2-09CD-469C-B99B-E405523EA2E8}" dt="2026-07-17T10:38:25.970" v="28" actId="14100"/>
          <ac:spMkLst>
            <pc:docMk/>
            <pc:sldMk cId="1111223334" sldId="838840552"/>
            <ac:spMk id="3" creationId="{A525C571-9506-6D96-4D8F-49A479D72586}"/>
          </ac:spMkLst>
        </pc:spChg>
        <pc:spChg chg="ord">
          <ac:chgData name="Isabella Giorgio" userId="1d514ece-7b7b-43cd-b96a-1920a9068800" providerId="ADAL" clId="{4142F0D2-09CD-469C-B99B-E405523EA2E8}" dt="2026-07-28T08:48:25.908" v="609" actId="13244"/>
          <ac:spMkLst>
            <pc:docMk/>
            <pc:sldMk cId="1111223334" sldId="838840552"/>
            <ac:spMk id="4" creationId="{CC8BE835-3A29-B442-C1DB-C0DAB4375308}"/>
          </ac:spMkLst>
        </pc:spChg>
        <pc:grpChg chg="mod">
          <ac:chgData name="Isabella Giorgio" userId="1d514ece-7b7b-43cd-b96a-1920a9068800" providerId="ADAL" clId="{4142F0D2-09CD-469C-B99B-E405523EA2E8}" dt="2026-07-17T10:38:11.429" v="23" actId="1035"/>
          <ac:grpSpMkLst>
            <pc:docMk/>
            <pc:sldMk cId="1111223334" sldId="838840552"/>
            <ac:grpSpMk id="29" creationId="{296363D7-A7AA-C280-A9A5-16E0637D4750}"/>
          </ac:grpSpMkLst>
        </pc:grpChg>
      </pc:sldChg>
      <pc:sldChg chg="modSp mod">
        <pc:chgData name="Isabella Giorgio" userId="1d514ece-7b7b-43cd-b96a-1920a9068800" providerId="ADAL" clId="{4142F0D2-09CD-469C-B99B-E405523EA2E8}" dt="2026-07-21T07:41:55.092" v="571" actId="14100"/>
        <pc:sldMkLst>
          <pc:docMk/>
          <pc:sldMk cId="1379623354" sldId="838840553"/>
        </pc:sldMkLst>
        <pc:spChg chg="mod">
          <ac:chgData name="Isabella Giorgio" userId="1d514ece-7b7b-43cd-b96a-1920a9068800" providerId="ADAL" clId="{4142F0D2-09CD-469C-B99B-E405523EA2E8}" dt="2026-07-21T07:41:55.092" v="571" actId="14100"/>
          <ac:spMkLst>
            <pc:docMk/>
            <pc:sldMk cId="1379623354" sldId="838840553"/>
            <ac:spMk id="2" creationId="{203EB8FA-5271-FBEA-CB14-A0013AAA6A41}"/>
          </ac:spMkLst>
        </pc:spChg>
      </pc:sldChg>
      <pc:sldChg chg="modSp mod">
        <pc:chgData name="Isabella Giorgio" userId="1d514ece-7b7b-43cd-b96a-1920a9068800" providerId="ADAL" clId="{4142F0D2-09CD-469C-B99B-E405523EA2E8}" dt="2026-07-28T08:48:44.428" v="612" actId="13244"/>
        <pc:sldMkLst>
          <pc:docMk/>
          <pc:sldMk cId="3106268245" sldId="838840554"/>
        </pc:sldMkLst>
        <pc:spChg chg="mod">
          <ac:chgData name="Isabella Giorgio" userId="1d514ece-7b7b-43cd-b96a-1920a9068800" providerId="ADAL" clId="{4142F0D2-09CD-469C-B99B-E405523EA2E8}" dt="2026-07-20T13:47:09.132" v="258" actId="14100"/>
          <ac:spMkLst>
            <pc:docMk/>
            <pc:sldMk cId="3106268245" sldId="838840554"/>
            <ac:spMk id="4" creationId="{3B859724-53D2-593F-A6EE-0E12680141C7}"/>
          </ac:spMkLst>
        </pc:spChg>
        <pc:spChg chg="ord">
          <ac:chgData name="Isabella Giorgio" userId="1d514ece-7b7b-43cd-b96a-1920a9068800" providerId="ADAL" clId="{4142F0D2-09CD-469C-B99B-E405523EA2E8}" dt="2026-07-28T08:48:44.428" v="612" actId="13244"/>
          <ac:spMkLst>
            <pc:docMk/>
            <pc:sldMk cId="3106268245" sldId="838840554"/>
            <ac:spMk id="11" creationId="{0E95215F-1124-C918-2D71-AA06DEBDC98A}"/>
          </ac:spMkLst>
        </pc:spChg>
        <pc:picChg chg="mod">
          <ac:chgData name="Isabella Giorgio" userId="1d514ece-7b7b-43cd-b96a-1920a9068800" providerId="ADAL" clId="{4142F0D2-09CD-469C-B99B-E405523EA2E8}" dt="2026-07-17T10:40:13.785" v="59" actId="962"/>
          <ac:picMkLst>
            <pc:docMk/>
            <pc:sldMk cId="3106268245" sldId="838840554"/>
            <ac:picMk id="8" creationId="{B67EE1CF-E29D-0CB8-EA3D-A040BA6809CE}"/>
          </ac:picMkLst>
        </pc:picChg>
      </pc:sldChg>
      <pc:sldChg chg="modSp mod">
        <pc:chgData name="Isabella Giorgio" userId="1d514ece-7b7b-43cd-b96a-1920a9068800" providerId="ADAL" clId="{4142F0D2-09CD-469C-B99B-E405523EA2E8}" dt="2026-07-28T08:48:50.629" v="613" actId="13244"/>
        <pc:sldMkLst>
          <pc:docMk/>
          <pc:sldMk cId="170001554" sldId="838840555"/>
        </pc:sldMkLst>
        <pc:spChg chg="mod">
          <ac:chgData name="Isabella Giorgio" userId="1d514ece-7b7b-43cd-b96a-1920a9068800" providerId="ADAL" clId="{4142F0D2-09CD-469C-B99B-E405523EA2E8}" dt="2026-07-20T13:47:14.867" v="259" actId="14100"/>
          <ac:spMkLst>
            <pc:docMk/>
            <pc:sldMk cId="170001554" sldId="838840555"/>
            <ac:spMk id="3" creationId="{48C41F56-4219-501F-4E98-18F2FD3CEC8F}"/>
          </ac:spMkLst>
        </pc:spChg>
        <pc:spChg chg="mod">
          <ac:chgData name="Isabella Giorgio" userId="1d514ece-7b7b-43cd-b96a-1920a9068800" providerId="ADAL" clId="{4142F0D2-09CD-469C-B99B-E405523EA2E8}" dt="2026-07-17T10:40:55.538" v="66" actId="1076"/>
          <ac:spMkLst>
            <pc:docMk/>
            <pc:sldMk cId="170001554" sldId="838840555"/>
            <ac:spMk id="7" creationId="{F6F88B7C-AA5D-0E70-7017-82B4AB62AD76}"/>
          </ac:spMkLst>
        </pc:spChg>
        <pc:spChg chg="ord">
          <ac:chgData name="Isabella Giorgio" userId="1d514ece-7b7b-43cd-b96a-1920a9068800" providerId="ADAL" clId="{4142F0D2-09CD-469C-B99B-E405523EA2E8}" dt="2026-07-28T08:48:50.629" v="613" actId="13244"/>
          <ac:spMkLst>
            <pc:docMk/>
            <pc:sldMk cId="170001554" sldId="838840555"/>
            <ac:spMk id="11" creationId="{8868F0A7-C176-4F67-7126-7C2980C4BE74}"/>
          </ac:spMkLst>
        </pc:spChg>
        <pc:picChg chg="mod">
          <ac:chgData name="Isabella Giorgio" userId="1d514ece-7b7b-43cd-b96a-1920a9068800" providerId="ADAL" clId="{4142F0D2-09CD-469C-B99B-E405523EA2E8}" dt="2026-07-17T10:40:47.115" v="65" actId="962"/>
          <ac:picMkLst>
            <pc:docMk/>
            <pc:sldMk cId="170001554" sldId="838840555"/>
            <ac:picMk id="10" creationId="{4C56C04F-6C34-DAD0-6DBA-3B653BA4CA82}"/>
          </ac:picMkLst>
        </pc:picChg>
      </pc:sldChg>
      <pc:sldChg chg="modSp mod">
        <pc:chgData name="Isabella Giorgio" userId="1d514ece-7b7b-43cd-b96a-1920a9068800" providerId="ADAL" clId="{4142F0D2-09CD-469C-B99B-E405523EA2E8}" dt="2026-07-28T08:48:55.597" v="614" actId="13244"/>
        <pc:sldMkLst>
          <pc:docMk/>
          <pc:sldMk cId="2243580568" sldId="838840556"/>
        </pc:sldMkLst>
        <pc:spChg chg="mod">
          <ac:chgData name="Isabella Giorgio" userId="1d514ece-7b7b-43cd-b96a-1920a9068800" providerId="ADAL" clId="{4142F0D2-09CD-469C-B99B-E405523EA2E8}" dt="2026-07-20T13:47:18.243" v="260" actId="14100"/>
          <ac:spMkLst>
            <pc:docMk/>
            <pc:sldMk cId="2243580568" sldId="838840556"/>
            <ac:spMk id="3" creationId="{4FED05E8-2D43-7D0D-6FA8-648942ECB43A}"/>
          </ac:spMkLst>
        </pc:spChg>
        <pc:spChg chg="mod">
          <ac:chgData name="Isabella Giorgio" userId="1d514ece-7b7b-43cd-b96a-1920a9068800" providerId="ADAL" clId="{4142F0D2-09CD-469C-B99B-E405523EA2E8}" dt="2026-07-20T13:47:37.492" v="261" actId="1076"/>
          <ac:spMkLst>
            <pc:docMk/>
            <pc:sldMk cId="2243580568" sldId="838840556"/>
            <ac:spMk id="7" creationId="{28E3B55F-045A-CF26-A1B6-2AD00109F2C5}"/>
          </ac:spMkLst>
        </pc:spChg>
        <pc:spChg chg="ord">
          <ac:chgData name="Isabella Giorgio" userId="1d514ece-7b7b-43cd-b96a-1920a9068800" providerId="ADAL" clId="{4142F0D2-09CD-469C-B99B-E405523EA2E8}" dt="2026-07-28T08:48:55.597" v="614" actId="13244"/>
          <ac:spMkLst>
            <pc:docMk/>
            <pc:sldMk cId="2243580568" sldId="838840556"/>
            <ac:spMk id="11" creationId="{334117A3-9D6A-FD0D-84B5-7AF2EF796131}"/>
          </ac:spMkLst>
        </pc:spChg>
        <pc:picChg chg="mod">
          <ac:chgData name="Isabella Giorgio" userId="1d514ece-7b7b-43cd-b96a-1920a9068800" providerId="ADAL" clId="{4142F0D2-09CD-469C-B99B-E405523EA2E8}" dt="2026-07-17T10:41:37.625" v="70" actId="962"/>
          <ac:picMkLst>
            <pc:docMk/>
            <pc:sldMk cId="2243580568" sldId="838840556"/>
            <ac:picMk id="8" creationId="{9A838D1E-5CFD-F109-5ABD-A0DC0C3473CE}"/>
          </ac:picMkLst>
        </pc:picChg>
      </pc:sldChg>
      <pc:sldChg chg="modSp mod">
        <pc:chgData name="Isabella Giorgio" userId="1d514ece-7b7b-43cd-b96a-1920a9068800" providerId="ADAL" clId="{4142F0D2-09CD-469C-B99B-E405523EA2E8}" dt="2026-07-28T08:49:00.141" v="615" actId="13244"/>
        <pc:sldMkLst>
          <pc:docMk/>
          <pc:sldMk cId="3720646206" sldId="838840557"/>
        </pc:sldMkLst>
        <pc:spChg chg="mod">
          <ac:chgData name="Isabella Giorgio" userId="1d514ece-7b7b-43cd-b96a-1920a9068800" providerId="ADAL" clId="{4142F0D2-09CD-469C-B99B-E405523EA2E8}" dt="2026-07-20T13:47:50.772" v="263" actId="14100"/>
          <ac:spMkLst>
            <pc:docMk/>
            <pc:sldMk cId="3720646206" sldId="838840557"/>
            <ac:spMk id="2" creationId="{293FB942-B840-2034-C464-C6E6167722DA}"/>
          </ac:spMkLst>
        </pc:spChg>
        <pc:spChg chg="mod">
          <ac:chgData name="Isabella Giorgio" userId="1d514ece-7b7b-43cd-b96a-1920a9068800" providerId="ADAL" clId="{4142F0D2-09CD-469C-B99B-E405523EA2E8}" dt="2026-07-20T13:47:53.220" v="264" actId="1076"/>
          <ac:spMkLst>
            <pc:docMk/>
            <pc:sldMk cId="3720646206" sldId="838840557"/>
            <ac:spMk id="3" creationId="{16E09522-B443-4ADC-A0D4-BB0BBB62CD25}"/>
          </ac:spMkLst>
        </pc:spChg>
        <pc:spChg chg="mod">
          <ac:chgData name="Isabella Giorgio" userId="1d514ece-7b7b-43cd-b96a-1920a9068800" providerId="ADAL" clId="{4142F0D2-09CD-469C-B99B-E405523EA2E8}" dt="2026-07-20T13:47:46.380" v="262" actId="1076"/>
          <ac:spMkLst>
            <pc:docMk/>
            <pc:sldMk cId="3720646206" sldId="838840557"/>
            <ac:spMk id="7" creationId="{3C031909-E3CA-194B-16CF-D71D8CB10E16}"/>
          </ac:spMkLst>
        </pc:spChg>
        <pc:spChg chg="ord">
          <ac:chgData name="Isabella Giorgio" userId="1d514ece-7b7b-43cd-b96a-1920a9068800" providerId="ADAL" clId="{4142F0D2-09CD-469C-B99B-E405523EA2E8}" dt="2026-07-28T08:49:00.141" v="615" actId="13244"/>
          <ac:spMkLst>
            <pc:docMk/>
            <pc:sldMk cId="3720646206" sldId="838840557"/>
            <ac:spMk id="11" creationId="{D511C94F-273E-462D-8667-2D374D477B44}"/>
          </ac:spMkLst>
        </pc:spChg>
        <pc:picChg chg="mod">
          <ac:chgData name="Isabella Giorgio" userId="1d514ece-7b7b-43cd-b96a-1920a9068800" providerId="ADAL" clId="{4142F0D2-09CD-469C-B99B-E405523EA2E8}" dt="2026-07-17T11:00:56.543" v="79" actId="962"/>
          <ac:picMkLst>
            <pc:docMk/>
            <pc:sldMk cId="3720646206" sldId="838840557"/>
            <ac:picMk id="10" creationId="{9543CA1E-28DE-FC7E-912E-27C63ED8655B}"/>
          </ac:picMkLst>
        </pc:picChg>
      </pc:sldChg>
      <pc:sldChg chg="modSp mod">
        <pc:chgData name="Isabella Giorgio" userId="1d514ece-7b7b-43cd-b96a-1920a9068800" providerId="ADAL" clId="{4142F0D2-09CD-469C-B99B-E405523EA2E8}" dt="2026-07-28T08:49:03.237" v="616" actId="13244"/>
        <pc:sldMkLst>
          <pc:docMk/>
          <pc:sldMk cId="731608059" sldId="838840558"/>
        </pc:sldMkLst>
        <pc:spChg chg="ord">
          <ac:chgData name="Isabella Giorgio" userId="1d514ece-7b7b-43cd-b96a-1920a9068800" providerId="ADAL" clId="{4142F0D2-09CD-469C-B99B-E405523EA2E8}" dt="2026-07-28T08:49:03.237" v="616" actId="13244"/>
          <ac:spMkLst>
            <pc:docMk/>
            <pc:sldMk cId="731608059" sldId="838840558"/>
            <ac:spMk id="10" creationId="{371D58A7-71A9-22C2-7EB1-8C8C1EF079E1}"/>
          </ac:spMkLst>
        </pc:spChg>
      </pc:sldChg>
      <pc:sldChg chg="modSp mod">
        <pc:chgData name="Isabella Giorgio" userId="1d514ece-7b7b-43cd-b96a-1920a9068800" providerId="ADAL" clId="{4142F0D2-09CD-469C-B99B-E405523EA2E8}" dt="2026-07-28T08:50:35.666" v="634" actId="13244"/>
        <pc:sldMkLst>
          <pc:docMk/>
          <pc:sldMk cId="3917397755" sldId="838840573"/>
        </pc:sldMkLst>
        <pc:spChg chg="ord">
          <ac:chgData name="Isabella Giorgio" userId="1d514ece-7b7b-43cd-b96a-1920a9068800" providerId="ADAL" clId="{4142F0D2-09CD-469C-B99B-E405523EA2E8}" dt="2026-07-28T08:50:35.666" v="634" actId="13244"/>
          <ac:spMkLst>
            <pc:docMk/>
            <pc:sldMk cId="3917397755" sldId="838840573"/>
            <ac:spMk id="5" creationId="{E633B1B1-AF2B-07EA-745D-7685F518F238}"/>
          </ac:spMkLst>
        </pc:spChg>
        <pc:picChg chg="mod">
          <ac:chgData name="Isabella Giorgio" userId="1d514ece-7b7b-43cd-b96a-1920a9068800" providerId="ADAL" clId="{4142F0D2-09CD-469C-B99B-E405523EA2E8}" dt="2026-07-17T11:05:02.059" v="114" actId="962"/>
          <ac:picMkLst>
            <pc:docMk/>
            <pc:sldMk cId="3917397755" sldId="838840573"/>
            <ac:picMk id="12" creationId="{10EC024A-DA55-97A0-2514-FC156F210916}"/>
          </ac:picMkLst>
        </pc:picChg>
      </pc:sldChg>
      <pc:sldChg chg="modSp mod">
        <pc:chgData name="Isabella Giorgio" userId="1d514ece-7b7b-43cd-b96a-1920a9068800" providerId="ADAL" clId="{4142F0D2-09CD-469C-B99B-E405523EA2E8}" dt="2026-07-28T08:48:34.205" v="610" actId="13244"/>
        <pc:sldMkLst>
          <pc:docMk/>
          <pc:sldMk cId="3256252247" sldId="838840576"/>
        </pc:sldMkLst>
        <pc:spChg chg="mod">
          <ac:chgData name="Isabella Giorgio" userId="1d514ece-7b7b-43cd-b96a-1920a9068800" providerId="ADAL" clId="{4142F0D2-09CD-469C-B99B-E405523EA2E8}" dt="2026-07-17T10:38:39.938" v="30" actId="14100"/>
          <ac:spMkLst>
            <pc:docMk/>
            <pc:sldMk cId="3256252247" sldId="838840576"/>
            <ac:spMk id="2" creationId="{79013673-781D-C700-6C14-31A288D48560}"/>
          </ac:spMkLst>
        </pc:spChg>
        <pc:spChg chg="ord">
          <ac:chgData name="Isabella Giorgio" userId="1d514ece-7b7b-43cd-b96a-1920a9068800" providerId="ADAL" clId="{4142F0D2-09CD-469C-B99B-E405523EA2E8}" dt="2026-07-28T08:48:34.205" v="610" actId="13244"/>
          <ac:spMkLst>
            <pc:docMk/>
            <pc:sldMk cId="3256252247" sldId="838840576"/>
            <ac:spMk id="3" creationId="{A41C6954-069F-D736-4460-20FC5E4CA5E4}"/>
          </ac:spMkLst>
        </pc:spChg>
        <pc:spChg chg="mod">
          <ac:chgData name="Isabella Giorgio" userId="1d514ece-7b7b-43cd-b96a-1920a9068800" providerId="ADAL" clId="{4142F0D2-09CD-469C-B99B-E405523EA2E8}" dt="2026-07-28T08:42:49.712" v="580" actId="208"/>
          <ac:spMkLst>
            <pc:docMk/>
            <pc:sldMk cId="3256252247" sldId="838840576"/>
            <ac:spMk id="10" creationId="{9884404B-5919-B164-2266-0841F856A794}"/>
          </ac:spMkLst>
        </pc:spChg>
        <pc:spChg chg="mod">
          <ac:chgData name="Isabella Giorgio" userId="1d514ece-7b7b-43cd-b96a-1920a9068800" providerId="ADAL" clId="{4142F0D2-09CD-469C-B99B-E405523EA2E8}" dt="2026-07-28T08:42:57.874" v="581" actId="208"/>
          <ac:spMkLst>
            <pc:docMk/>
            <pc:sldMk cId="3256252247" sldId="838840576"/>
            <ac:spMk id="18" creationId="{75FFC701-8F67-FB57-8DD0-453A951763BD}"/>
          </ac:spMkLst>
        </pc:spChg>
        <pc:spChg chg="mod">
          <ac:chgData name="Isabella Giorgio" userId="1d514ece-7b7b-43cd-b96a-1920a9068800" providerId="ADAL" clId="{4142F0D2-09CD-469C-B99B-E405523EA2E8}" dt="2026-07-28T08:44:20.158" v="592" actId="207"/>
          <ac:spMkLst>
            <pc:docMk/>
            <pc:sldMk cId="3256252247" sldId="838840576"/>
            <ac:spMk id="21" creationId="{EB3EEA99-E771-F83C-B266-59AB5A5CC39E}"/>
          </ac:spMkLst>
        </pc:spChg>
        <pc:graphicFrameChg chg="mod modGraphic">
          <ac:chgData name="Isabella Giorgio" userId="1d514ece-7b7b-43cd-b96a-1920a9068800" providerId="ADAL" clId="{4142F0D2-09CD-469C-B99B-E405523EA2E8}" dt="2026-07-21T07:29:15.503" v="432" actId="14100"/>
          <ac:graphicFrameMkLst>
            <pc:docMk/>
            <pc:sldMk cId="3256252247" sldId="838840576"/>
            <ac:graphicFrameMk id="22" creationId="{BC769211-F5FC-100B-5AFE-4AED5014CF85}"/>
          </ac:graphicFrameMkLst>
        </pc:graphicFrameChg>
      </pc:sldChg>
      <pc:sldChg chg="modSp mod">
        <pc:chgData name="Isabella Giorgio" userId="1d514ece-7b7b-43cd-b96a-1920a9068800" providerId="ADAL" clId="{4142F0D2-09CD-469C-B99B-E405523EA2E8}" dt="2026-07-28T08:43:19.603" v="583" actId="208"/>
        <pc:sldMkLst>
          <pc:docMk/>
          <pc:sldMk cId="1416923393" sldId="838840577"/>
        </pc:sldMkLst>
        <pc:spChg chg="mod">
          <ac:chgData name="Isabella Giorgio" userId="1d514ece-7b7b-43cd-b96a-1920a9068800" providerId="ADAL" clId="{4142F0D2-09CD-469C-B99B-E405523EA2E8}" dt="2026-07-17T10:38:46.458" v="31" actId="1076"/>
          <ac:spMkLst>
            <pc:docMk/>
            <pc:sldMk cId="1416923393" sldId="838840577"/>
            <ac:spMk id="2" creationId="{4C3D26AC-C477-CDE6-4A33-4E4E0D92D9DE}"/>
          </ac:spMkLst>
        </pc:spChg>
        <pc:spChg chg="mod">
          <ac:chgData name="Isabella Giorgio" userId="1d514ece-7b7b-43cd-b96a-1920a9068800" providerId="ADAL" clId="{4142F0D2-09CD-469C-B99B-E405523EA2E8}" dt="2026-07-28T08:43:13.578" v="582" actId="208"/>
          <ac:spMkLst>
            <pc:docMk/>
            <pc:sldMk cId="1416923393" sldId="838840577"/>
            <ac:spMk id="18" creationId="{81E1580E-7247-B71D-7286-72FA94C1C1EE}"/>
          </ac:spMkLst>
        </pc:spChg>
        <pc:spChg chg="mod">
          <ac:chgData name="Isabella Giorgio" userId="1d514ece-7b7b-43cd-b96a-1920a9068800" providerId="ADAL" clId="{4142F0D2-09CD-469C-B99B-E405523EA2E8}" dt="2026-07-28T08:43:19.603" v="583" actId="208"/>
          <ac:spMkLst>
            <pc:docMk/>
            <pc:sldMk cId="1416923393" sldId="838840577"/>
            <ac:spMk id="21" creationId="{668BBFE2-7BC1-05B6-D5BC-C29D4EC683AB}"/>
          </ac:spMkLst>
        </pc:spChg>
        <pc:grpChg chg="mod">
          <ac:chgData name="Isabella Giorgio" userId="1d514ece-7b7b-43cd-b96a-1920a9068800" providerId="ADAL" clId="{4142F0D2-09CD-469C-B99B-E405523EA2E8}" dt="2026-07-17T10:38:58.544" v="38" actId="1038"/>
          <ac:grpSpMkLst>
            <pc:docMk/>
            <pc:sldMk cId="1416923393" sldId="838840577"/>
            <ac:grpSpMk id="9" creationId="{D737AD01-D566-FF0D-52EC-6E6823BDF3FB}"/>
          </ac:grpSpMkLst>
        </pc:grpChg>
        <pc:grpChg chg="mod">
          <ac:chgData name="Isabella Giorgio" userId="1d514ece-7b7b-43cd-b96a-1920a9068800" providerId="ADAL" clId="{4142F0D2-09CD-469C-B99B-E405523EA2E8}" dt="2026-07-17T10:39:02.826" v="40" actId="1036"/>
          <ac:grpSpMkLst>
            <pc:docMk/>
            <pc:sldMk cId="1416923393" sldId="838840577"/>
            <ac:grpSpMk id="19" creationId="{3AF1BD4D-9C3B-5FCF-29AF-25AF9F92AFA8}"/>
          </ac:grpSpMkLst>
        </pc:grpChg>
        <pc:graphicFrameChg chg="mod modGraphic">
          <ac:chgData name="Isabella Giorgio" userId="1d514ece-7b7b-43cd-b96a-1920a9068800" providerId="ADAL" clId="{4142F0D2-09CD-469C-B99B-E405523EA2E8}" dt="2026-07-17T10:38:53.772" v="34" actId="14100"/>
          <ac:graphicFrameMkLst>
            <pc:docMk/>
            <pc:sldMk cId="1416923393" sldId="838840577"/>
            <ac:graphicFrameMk id="7" creationId="{67D7C813-3C60-AFC6-1466-E9D60B3BB78E}"/>
          </ac:graphicFrameMkLst>
        </pc:graphicFrameChg>
      </pc:sldChg>
      <pc:sldChg chg="modSp mod">
        <pc:chgData name="Isabella Giorgio" userId="1d514ece-7b7b-43cd-b96a-1920a9068800" providerId="ADAL" clId="{4142F0D2-09CD-469C-B99B-E405523EA2E8}" dt="2026-07-28T08:48:39.141" v="611" actId="13244"/>
        <pc:sldMkLst>
          <pc:docMk/>
          <pc:sldMk cId="3796778744" sldId="838840578"/>
        </pc:sldMkLst>
        <pc:spChg chg="mod">
          <ac:chgData name="Isabella Giorgio" userId="1d514ece-7b7b-43cd-b96a-1920a9068800" providerId="ADAL" clId="{4142F0D2-09CD-469C-B99B-E405523EA2E8}" dt="2026-07-17T10:39:36.928" v="56" actId="1035"/>
          <ac:spMkLst>
            <pc:docMk/>
            <pc:sldMk cId="3796778744" sldId="838840578"/>
            <ac:spMk id="2" creationId="{98F5F2BE-08A6-F40A-E608-166EB2F7037B}"/>
          </ac:spMkLst>
        </pc:spChg>
        <pc:spChg chg="ord">
          <ac:chgData name="Isabella Giorgio" userId="1d514ece-7b7b-43cd-b96a-1920a9068800" providerId="ADAL" clId="{4142F0D2-09CD-469C-B99B-E405523EA2E8}" dt="2026-07-28T08:48:39.141" v="611" actId="13244"/>
          <ac:spMkLst>
            <pc:docMk/>
            <pc:sldMk cId="3796778744" sldId="838840578"/>
            <ac:spMk id="3" creationId="{902D28FC-C656-38C3-4896-D4A1EA94FC44}"/>
          </ac:spMkLst>
        </pc:spChg>
        <pc:spChg chg="mod">
          <ac:chgData name="Isabella Giorgio" userId="1d514ece-7b7b-43cd-b96a-1920a9068800" providerId="ADAL" clId="{4142F0D2-09CD-469C-B99B-E405523EA2E8}" dt="2026-07-28T08:43:36.834" v="587" actId="208"/>
          <ac:spMkLst>
            <pc:docMk/>
            <pc:sldMk cId="3796778744" sldId="838840578"/>
            <ac:spMk id="22" creationId="{3B0AFF41-6D28-05F6-B66E-F66EE99F9454}"/>
          </ac:spMkLst>
        </pc:spChg>
        <pc:spChg chg="mod">
          <ac:chgData name="Isabella Giorgio" userId="1d514ece-7b7b-43cd-b96a-1920a9068800" providerId="ADAL" clId="{4142F0D2-09CD-469C-B99B-E405523EA2E8}" dt="2026-07-28T08:43:26.587" v="584" actId="208"/>
          <ac:spMkLst>
            <pc:docMk/>
            <pc:sldMk cId="3796778744" sldId="838840578"/>
            <ac:spMk id="25" creationId="{166D5756-AC69-7621-8420-F012AED9FF9F}"/>
          </ac:spMkLst>
        </pc:spChg>
        <pc:grpChg chg="mod">
          <ac:chgData name="Isabella Giorgio" userId="1d514ece-7b7b-43cd-b96a-1920a9068800" providerId="ADAL" clId="{4142F0D2-09CD-469C-B99B-E405523EA2E8}" dt="2026-07-28T08:43:34.090" v="586" actId="1076"/>
          <ac:grpSpMkLst>
            <pc:docMk/>
            <pc:sldMk cId="3796778744" sldId="838840578"/>
            <ac:grpSpMk id="20" creationId="{207F042C-94A1-689E-3EE3-69B2B8C98F7E}"/>
          </ac:grpSpMkLst>
        </pc:grpChg>
        <pc:grpChg chg="mod">
          <ac:chgData name="Isabella Giorgio" userId="1d514ece-7b7b-43cd-b96a-1920a9068800" providerId="ADAL" clId="{4142F0D2-09CD-469C-B99B-E405523EA2E8}" dt="2026-07-28T08:43:29.354" v="585" actId="1076"/>
          <ac:grpSpMkLst>
            <pc:docMk/>
            <pc:sldMk cId="3796778744" sldId="838840578"/>
            <ac:grpSpMk id="23" creationId="{1FF73BE4-9D9C-C247-1FDC-F2CE45C929C2}"/>
          </ac:grpSpMkLst>
        </pc:grpChg>
        <pc:graphicFrameChg chg="mod modGraphic">
          <ac:chgData name="Isabella Giorgio" userId="1d514ece-7b7b-43cd-b96a-1920a9068800" providerId="ADAL" clId="{4142F0D2-09CD-469C-B99B-E405523EA2E8}" dt="2026-07-17T10:39:33.909" v="50" actId="14100"/>
          <ac:graphicFrameMkLst>
            <pc:docMk/>
            <pc:sldMk cId="3796778744" sldId="838840578"/>
            <ac:graphicFrameMk id="18" creationId="{BC769211-F5FC-100B-5AFE-4AED5014CF85}"/>
          </ac:graphicFrameMkLst>
        </pc:graphicFrameChg>
      </pc:sldChg>
      <pc:sldChg chg="modSp mod">
        <pc:chgData name="Isabella Giorgio" userId="1d514ece-7b7b-43cd-b96a-1920a9068800" providerId="ADAL" clId="{4142F0D2-09CD-469C-B99B-E405523EA2E8}" dt="2026-07-20T13:46:54.956" v="256" actId="14100"/>
        <pc:sldMkLst>
          <pc:docMk/>
          <pc:sldMk cId="2826173223" sldId="838840579"/>
        </pc:sldMkLst>
        <pc:spChg chg="mod">
          <ac:chgData name="Isabella Giorgio" userId="1d514ece-7b7b-43cd-b96a-1920a9068800" providerId="ADAL" clId="{4142F0D2-09CD-469C-B99B-E405523EA2E8}" dt="2026-07-20T13:46:54.956" v="256" actId="14100"/>
          <ac:spMkLst>
            <pc:docMk/>
            <pc:sldMk cId="2826173223" sldId="838840579"/>
            <ac:spMk id="2" creationId="{78F45410-1EBE-3806-4B73-FDF6B45DAEEC}"/>
          </ac:spMkLst>
        </pc:spChg>
      </pc:sldChg>
      <pc:sldChg chg="modSp mod">
        <pc:chgData name="Isabella Giorgio" userId="1d514ece-7b7b-43cd-b96a-1920a9068800" providerId="ADAL" clId="{4142F0D2-09CD-469C-B99B-E405523EA2E8}" dt="2026-07-21T07:42:04.684" v="572" actId="14100"/>
        <pc:sldMkLst>
          <pc:docMk/>
          <pc:sldMk cId="949445432" sldId="838840580"/>
        </pc:sldMkLst>
        <pc:spChg chg="mod">
          <ac:chgData name="Isabella Giorgio" userId="1d514ece-7b7b-43cd-b96a-1920a9068800" providerId="ADAL" clId="{4142F0D2-09CD-469C-B99B-E405523EA2E8}" dt="2026-07-21T07:42:04.684" v="572" actId="14100"/>
          <ac:spMkLst>
            <pc:docMk/>
            <pc:sldMk cId="949445432" sldId="838840580"/>
            <ac:spMk id="2" creationId="{78CD7697-3ACE-7DB8-06CE-D5E19052F372}"/>
          </ac:spMkLst>
        </pc:spChg>
      </pc:sldChg>
      <pc:sldChg chg="modSp mod">
        <pc:chgData name="Isabella Giorgio" userId="1d514ece-7b7b-43cd-b96a-1920a9068800" providerId="ADAL" clId="{4142F0D2-09CD-469C-B99B-E405523EA2E8}" dt="2026-07-17T11:06:08.686" v="133" actId="14100"/>
        <pc:sldMkLst>
          <pc:docMk/>
          <pc:sldMk cId="1739443347" sldId="838840582"/>
        </pc:sldMkLst>
        <pc:spChg chg="mod">
          <ac:chgData name="Isabella Giorgio" userId="1d514ece-7b7b-43cd-b96a-1920a9068800" providerId="ADAL" clId="{4142F0D2-09CD-469C-B99B-E405523EA2E8}" dt="2026-07-17T11:06:08.686" v="133" actId="14100"/>
          <ac:spMkLst>
            <pc:docMk/>
            <pc:sldMk cId="1739443347" sldId="838840582"/>
            <ac:spMk id="2" creationId="{6E952010-C46B-9404-32A9-AFD00782FCFE}"/>
          </ac:spMkLst>
        </pc:spChg>
      </pc:sldChg>
      <pc:sldChg chg="modSp mod modNotesTx">
        <pc:chgData name="Isabella Giorgio" userId="1d514ece-7b7b-43cd-b96a-1920a9068800" providerId="ADAL" clId="{4142F0D2-09CD-469C-B99B-E405523EA2E8}" dt="2026-07-28T08:50:56.547" v="637" actId="13244"/>
        <pc:sldMkLst>
          <pc:docMk/>
          <pc:sldMk cId="3055570511" sldId="838840583"/>
        </pc:sldMkLst>
        <pc:spChg chg="ord">
          <ac:chgData name="Isabella Giorgio" userId="1d514ece-7b7b-43cd-b96a-1920a9068800" providerId="ADAL" clId="{4142F0D2-09CD-469C-B99B-E405523EA2E8}" dt="2026-07-28T08:50:56.547" v="637" actId="13244"/>
          <ac:spMkLst>
            <pc:docMk/>
            <pc:sldMk cId="3055570511" sldId="838840583"/>
            <ac:spMk id="3" creationId="{CF6F6173-1141-3DC2-5D9D-591EE3E297AD}"/>
          </ac:spMkLst>
        </pc:spChg>
        <pc:picChg chg="mod">
          <ac:chgData name="Isabella Giorgio" userId="1d514ece-7b7b-43cd-b96a-1920a9068800" providerId="ADAL" clId="{4142F0D2-09CD-469C-B99B-E405523EA2E8}" dt="2026-07-28T08:45:50.321" v="596" actId="962"/>
          <ac:picMkLst>
            <pc:docMk/>
            <pc:sldMk cId="3055570511" sldId="838840583"/>
            <ac:picMk id="8" creationId="{0D6FE967-AFE4-BB7D-7546-A5EB8B101FA0}"/>
          </ac:picMkLst>
        </pc:picChg>
      </pc:sldChg>
      <pc:sldChg chg="modSp mod">
        <pc:chgData name="Isabella Giorgio" userId="1d514ece-7b7b-43cd-b96a-1920a9068800" providerId="ADAL" clId="{4142F0D2-09CD-469C-B99B-E405523EA2E8}" dt="2026-07-21T07:31:28.679" v="463" actId="14100"/>
        <pc:sldMkLst>
          <pc:docMk/>
          <pc:sldMk cId="3408243321" sldId="838840585"/>
        </pc:sldMkLst>
        <pc:spChg chg="mod">
          <ac:chgData name="Isabella Giorgio" userId="1d514ece-7b7b-43cd-b96a-1920a9068800" providerId="ADAL" clId="{4142F0D2-09CD-469C-B99B-E405523EA2E8}" dt="2026-07-21T07:31:15.013" v="457" actId="27636"/>
          <ac:spMkLst>
            <pc:docMk/>
            <pc:sldMk cId="3408243321" sldId="838840585"/>
            <ac:spMk id="2" creationId="{4048859F-79F6-F048-2016-F037BF445615}"/>
          </ac:spMkLst>
        </pc:spChg>
        <pc:spChg chg="mod">
          <ac:chgData name="Isabella Giorgio" userId="1d514ece-7b7b-43cd-b96a-1920a9068800" providerId="ADAL" clId="{4142F0D2-09CD-469C-B99B-E405523EA2E8}" dt="2026-07-21T07:31:28.679" v="463" actId="14100"/>
          <ac:spMkLst>
            <pc:docMk/>
            <pc:sldMk cId="3408243321" sldId="838840585"/>
            <ac:spMk id="3" creationId="{F7413BEC-F881-6B36-4A98-267724878EB6}"/>
          </ac:spMkLst>
        </pc:spChg>
      </pc:sldChg>
      <pc:sldChg chg="modSp mod">
        <pc:chgData name="Isabella Giorgio" userId="1d514ece-7b7b-43cd-b96a-1920a9068800" providerId="ADAL" clId="{4142F0D2-09CD-469C-B99B-E405523EA2E8}" dt="2026-07-17T11:14:42.381" v="158" actId="14100"/>
        <pc:sldMkLst>
          <pc:docMk/>
          <pc:sldMk cId="2246160960" sldId="838840586"/>
        </pc:sldMkLst>
        <pc:spChg chg="mod">
          <ac:chgData name="Isabella Giorgio" userId="1d514ece-7b7b-43cd-b96a-1920a9068800" providerId="ADAL" clId="{4142F0D2-09CD-469C-B99B-E405523EA2E8}" dt="2026-07-17T11:14:42.381" v="158" actId="14100"/>
          <ac:spMkLst>
            <pc:docMk/>
            <pc:sldMk cId="2246160960" sldId="838840586"/>
            <ac:spMk id="2" creationId="{7F6FA875-6395-62DB-D0A6-D40C89D64486}"/>
          </ac:spMkLst>
        </pc:spChg>
        <pc:spChg chg="mod">
          <ac:chgData name="Isabella Giorgio" userId="1d514ece-7b7b-43cd-b96a-1920a9068800" providerId="ADAL" clId="{4142F0D2-09CD-469C-B99B-E405523EA2E8}" dt="2026-07-17T11:14:39.271" v="157" actId="27636"/>
          <ac:spMkLst>
            <pc:docMk/>
            <pc:sldMk cId="2246160960" sldId="838840586"/>
            <ac:spMk id="3" creationId="{DA8A5D24-16A8-89A5-4B38-5D9B2D4F0CCF}"/>
          </ac:spMkLst>
        </pc:spChg>
      </pc:sldChg>
      <pc:sldChg chg="modSp mod">
        <pc:chgData name="Isabella Giorgio" userId="1d514ece-7b7b-43cd-b96a-1920a9068800" providerId="ADAL" clId="{4142F0D2-09CD-469C-B99B-E405523EA2E8}" dt="2026-07-28T08:50:51.257" v="636" actId="13244"/>
        <pc:sldMkLst>
          <pc:docMk/>
          <pc:sldMk cId="3636738543" sldId="838840588"/>
        </pc:sldMkLst>
        <pc:spChg chg="ord">
          <ac:chgData name="Isabella Giorgio" userId="1d514ece-7b7b-43cd-b96a-1920a9068800" providerId="ADAL" clId="{4142F0D2-09CD-469C-B99B-E405523EA2E8}" dt="2026-07-28T08:50:51.257" v="636" actId="13244"/>
          <ac:spMkLst>
            <pc:docMk/>
            <pc:sldMk cId="3636738543" sldId="838840588"/>
            <ac:spMk id="4" creationId="{9ACA0FD7-6879-35F0-2D80-D76215EF2247}"/>
          </ac:spMkLst>
        </pc:spChg>
      </pc:sldChg>
      <pc:sldChg chg="modSp mod">
        <pc:chgData name="Isabella Giorgio" userId="1d514ece-7b7b-43cd-b96a-1920a9068800" providerId="ADAL" clId="{4142F0D2-09CD-469C-B99B-E405523EA2E8}" dt="2026-07-17T11:12:41.389" v="138" actId="14100"/>
        <pc:sldMkLst>
          <pc:docMk/>
          <pc:sldMk cId="3980624916" sldId="838840589"/>
        </pc:sldMkLst>
        <pc:spChg chg="mod">
          <ac:chgData name="Isabella Giorgio" userId="1d514ece-7b7b-43cd-b96a-1920a9068800" providerId="ADAL" clId="{4142F0D2-09CD-469C-B99B-E405523EA2E8}" dt="2026-07-17T11:12:38.957" v="137" actId="14100"/>
          <ac:spMkLst>
            <pc:docMk/>
            <pc:sldMk cId="3980624916" sldId="838840589"/>
            <ac:spMk id="4" creationId="{C477D6F2-0B9E-A573-5282-0233DD483688}"/>
          </ac:spMkLst>
        </pc:spChg>
        <pc:spChg chg="mod">
          <ac:chgData name="Isabella Giorgio" userId="1d514ece-7b7b-43cd-b96a-1920a9068800" providerId="ADAL" clId="{4142F0D2-09CD-469C-B99B-E405523EA2E8}" dt="2026-07-17T11:12:41.389" v="138" actId="14100"/>
          <ac:spMkLst>
            <pc:docMk/>
            <pc:sldMk cId="3980624916" sldId="838840589"/>
            <ac:spMk id="9" creationId="{00040827-5B35-947B-3D91-00F9428404C0}"/>
          </ac:spMkLst>
        </pc:spChg>
      </pc:sldChg>
      <pc:sldChg chg="modSp mod">
        <pc:chgData name="Isabella Giorgio" userId="1d514ece-7b7b-43cd-b96a-1920a9068800" providerId="ADAL" clId="{4142F0D2-09CD-469C-B99B-E405523EA2E8}" dt="2026-07-17T11:14:28.481" v="153" actId="27636"/>
        <pc:sldMkLst>
          <pc:docMk/>
          <pc:sldMk cId="699692553" sldId="838840590"/>
        </pc:sldMkLst>
        <pc:spChg chg="mod">
          <ac:chgData name="Isabella Giorgio" userId="1d514ece-7b7b-43cd-b96a-1920a9068800" providerId="ADAL" clId="{4142F0D2-09CD-469C-B99B-E405523EA2E8}" dt="2026-07-17T11:14:28.481" v="153" actId="27636"/>
          <ac:spMkLst>
            <pc:docMk/>
            <pc:sldMk cId="699692553" sldId="838840590"/>
            <ac:spMk id="2" creationId="{539739B7-11C1-E16C-E8B9-4D915A366365}"/>
          </ac:spMkLst>
        </pc:spChg>
      </pc:sldChg>
      <pc:sldChg chg="modSp mod modNotesTx">
        <pc:chgData name="Isabella Giorgio" userId="1d514ece-7b7b-43cd-b96a-1920a9068800" providerId="ADAL" clId="{4142F0D2-09CD-469C-B99B-E405523EA2E8}" dt="2026-07-28T08:53:27.233" v="640" actId="13244"/>
        <pc:sldMkLst>
          <pc:docMk/>
          <pc:sldMk cId="3425677175" sldId="838840591"/>
        </pc:sldMkLst>
        <pc:spChg chg="ord">
          <ac:chgData name="Isabella Giorgio" userId="1d514ece-7b7b-43cd-b96a-1920a9068800" providerId="ADAL" clId="{4142F0D2-09CD-469C-B99B-E405523EA2E8}" dt="2026-07-28T08:53:27.233" v="640" actId="13244"/>
          <ac:spMkLst>
            <pc:docMk/>
            <pc:sldMk cId="3425677175" sldId="838840591"/>
            <ac:spMk id="7" creationId="{81A9A13E-F7CD-042B-C683-522C7F587CCC}"/>
          </ac:spMkLst>
        </pc:spChg>
        <pc:picChg chg="mod">
          <ac:chgData name="Isabella Giorgio" userId="1d514ece-7b7b-43cd-b96a-1920a9068800" providerId="ADAL" clId="{4142F0D2-09CD-469C-B99B-E405523EA2E8}" dt="2026-07-17T11:16:29.223" v="166" actId="962"/>
          <ac:picMkLst>
            <pc:docMk/>
            <pc:sldMk cId="3425677175" sldId="838840591"/>
            <ac:picMk id="5" creationId="{CBED6221-97ED-9748-87DB-F0CEF9ABB1AC}"/>
          </ac:picMkLst>
        </pc:picChg>
      </pc:sldChg>
      <pc:sldChg chg="modSp mod">
        <pc:chgData name="Isabella Giorgio" userId="1d514ece-7b7b-43cd-b96a-1920a9068800" providerId="ADAL" clId="{4142F0D2-09CD-469C-B99B-E405523EA2E8}" dt="2026-07-21T07:37:16.733" v="508" actId="1076"/>
        <pc:sldMkLst>
          <pc:docMk/>
          <pc:sldMk cId="3967293927" sldId="838840593"/>
        </pc:sldMkLst>
        <pc:spChg chg="mod">
          <ac:chgData name="Isabella Giorgio" userId="1d514ece-7b7b-43cd-b96a-1920a9068800" providerId="ADAL" clId="{4142F0D2-09CD-469C-B99B-E405523EA2E8}" dt="2026-07-21T07:34:55.876" v="487" actId="14100"/>
          <ac:spMkLst>
            <pc:docMk/>
            <pc:sldMk cId="3967293927" sldId="838840593"/>
            <ac:spMk id="2" creationId="{2293A9A7-8267-528F-9B18-8E04DC9C5610}"/>
          </ac:spMkLst>
        </pc:spChg>
        <pc:spChg chg="mod">
          <ac:chgData name="Isabella Giorgio" userId="1d514ece-7b7b-43cd-b96a-1920a9068800" providerId="ADAL" clId="{4142F0D2-09CD-469C-B99B-E405523EA2E8}" dt="2026-07-21T07:35:05.540" v="490" actId="14100"/>
          <ac:spMkLst>
            <pc:docMk/>
            <pc:sldMk cId="3967293927" sldId="838840593"/>
            <ac:spMk id="3" creationId="{AEB22425-504F-F61B-4B3E-958D90B8700F}"/>
          </ac:spMkLst>
        </pc:spChg>
        <pc:spChg chg="mod">
          <ac:chgData name="Isabella Giorgio" userId="1d514ece-7b7b-43cd-b96a-1920a9068800" providerId="ADAL" clId="{4142F0D2-09CD-469C-B99B-E405523EA2E8}" dt="2026-07-21T07:37:16.733" v="508" actId="1076"/>
          <ac:spMkLst>
            <pc:docMk/>
            <pc:sldMk cId="3967293927" sldId="838840593"/>
            <ac:spMk id="4" creationId="{A32FDB6B-8979-3304-ADA5-6154C3B98C02}"/>
          </ac:spMkLst>
        </pc:spChg>
      </pc:sldChg>
      <pc:sldChg chg="modSp mod">
        <pc:chgData name="Isabella Giorgio" userId="1d514ece-7b7b-43cd-b96a-1920a9068800" providerId="ADAL" clId="{4142F0D2-09CD-469C-B99B-E405523EA2E8}" dt="2026-07-21T07:41:03.469" v="569" actId="14100"/>
        <pc:sldMkLst>
          <pc:docMk/>
          <pc:sldMk cId="978241029" sldId="838840595"/>
        </pc:sldMkLst>
        <pc:spChg chg="mod">
          <ac:chgData name="Isabella Giorgio" userId="1d514ece-7b7b-43cd-b96a-1920a9068800" providerId="ADAL" clId="{4142F0D2-09CD-469C-B99B-E405523EA2E8}" dt="2026-07-21T07:41:03.469" v="569" actId="14100"/>
          <ac:spMkLst>
            <pc:docMk/>
            <pc:sldMk cId="978241029" sldId="838840595"/>
            <ac:spMk id="2" creationId="{5C5A316D-6FE0-8BB9-2220-5C6BBDBDCD16}"/>
          </ac:spMkLst>
        </pc:spChg>
      </pc:sldChg>
      <pc:sldChg chg="addSp delSp modSp mod">
        <pc:chgData name="Isabella Giorgio" userId="1d514ece-7b7b-43cd-b96a-1920a9068800" providerId="ADAL" clId="{4142F0D2-09CD-469C-B99B-E405523EA2E8}" dt="2026-07-28T08:57:37.698" v="679" actId="962"/>
        <pc:sldMkLst>
          <pc:docMk/>
          <pc:sldMk cId="1177064177" sldId="838840627"/>
        </pc:sldMkLst>
        <pc:spChg chg="ord">
          <ac:chgData name="Isabella Giorgio" userId="1d514ece-7b7b-43cd-b96a-1920a9068800" providerId="ADAL" clId="{4142F0D2-09CD-469C-B99B-E405523EA2E8}" dt="2026-07-28T08:54:21.180" v="645" actId="13244"/>
          <ac:spMkLst>
            <pc:docMk/>
            <pc:sldMk cId="1177064177" sldId="838840627"/>
            <ac:spMk id="10" creationId="{FBBAEA7F-4C0C-0C08-E47B-D5DD10EED715}"/>
          </ac:spMkLst>
        </pc:spChg>
        <pc:picChg chg="add mod">
          <ac:chgData name="Isabella Giorgio" userId="1d514ece-7b7b-43cd-b96a-1920a9068800" providerId="ADAL" clId="{4142F0D2-09CD-469C-B99B-E405523EA2E8}" dt="2026-07-28T08:57:32.171" v="675" actId="962"/>
          <ac:picMkLst>
            <pc:docMk/>
            <pc:sldMk cId="1177064177" sldId="838840627"/>
            <ac:picMk id="6" creationId="{39186C42-1844-61B0-198A-02E2FCD39DFE}"/>
          </ac:picMkLst>
        </pc:picChg>
        <pc:picChg chg="add mod">
          <ac:chgData name="Isabella Giorgio" userId="1d514ece-7b7b-43cd-b96a-1920a9068800" providerId="ADAL" clId="{4142F0D2-09CD-469C-B99B-E405523EA2E8}" dt="2026-07-28T08:57:33.555" v="676" actId="962"/>
          <ac:picMkLst>
            <pc:docMk/>
            <pc:sldMk cId="1177064177" sldId="838840627"/>
            <ac:picMk id="8" creationId="{C40F9267-1382-C682-126D-90011C5B4B2F}"/>
          </ac:picMkLst>
        </pc:picChg>
        <pc:picChg chg="add mod">
          <ac:chgData name="Isabella Giorgio" userId="1d514ece-7b7b-43cd-b96a-1920a9068800" providerId="ADAL" clId="{4142F0D2-09CD-469C-B99B-E405523EA2E8}" dt="2026-07-28T08:57:34.930" v="677" actId="962"/>
          <ac:picMkLst>
            <pc:docMk/>
            <pc:sldMk cId="1177064177" sldId="838840627"/>
            <ac:picMk id="11" creationId="{F8E9E7EE-4DC4-0A05-53E5-6B18887A7954}"/>
          </ac:picMkLst>
        </pc:picChg>
        <pc:picChg chg="add mod">
          <ac:chgData name="Isabella Giorgio" userId="1d514ece-7b7b-43cd-b96a-1920a9068800" providerId="ADAL" clId="{4142F0D2-09CD-469C-B99B-E405523EA2E8}" dt="2026-07-28T08:57:36.411" v="678" actId="962"/>
          <ac:picMkLst>
            <pc:docMk/>
            <pc:sldMk cId="1177064177" sldId="838840627"/>
            <ac:picMk id="14" creationId="{F56833E1-8E24-003E-3E64-EAE1D46230B3}"/>
          </ac:picMkLst>
        </pc:picChg>
        <pc:picChg chg="add mod">
          <ac:chgData name="Isabella Giorgio" userId="1d514ece-7b7b-43cd-b96a-1920a9068800" providerId="ADAL" clId="{4142F0D2-09CD-469C-B99B-E405523EA2E8}" dt="2026-07-28T08:57:37.698" v="679" actId="962"/>
          <ac:picMkLst>
            <pc:docMk/>
            <pc:sldMk cId="1177064177" sldId="838840627"/>
            <ac:picMk id="16" creationId="{7F9EDC0F-F0E5-D3F0-25CE-5D5FDF82CD07}"/>
          </ac:picMkLst>
        </pc:picChg>
      </pc:sldChg>
      <pc:sldChg chg="modSp mod">
        <pc:chgData name="Isabella Giorgio" userId="1d514ece-7b7b-43cd-b96a-1920a9068800" providerId="ADAL" clId="{4142F0D2-09CD-469C-B99B-E405523EA2E8}" dt="2026-07-20T14:00:31.789" v="349" actId="14100"/>
        <pc:sldMkLst>
          <pc:docMk/>
          <pc:sldMk cId="1572582771" sldId="838840628"/>
        </pc:sldMkLst>
        <pc:spChg chg="mod">
          <ac:chgData name="Isabella Giorgio" userId="1d514ece-7b7b-43cd-b96a-1920a9068800" providerId="ADAL" clId="{4142F0D2-09CD-469C-B99B-E405523EA2E8}" dt="2026-07-20T14:00:31.789" v="349" actId="14100"/>
          <ac:spMkLst>
            <pc:docMk/>
            <pc:sldMk cId="1572582771" sldId="838840628"/>
            <ac:spMk id="3" creationId="{97E0FE29-E811-5E9A-63C8-075A63644E1D}"/>
          </ac:spMkLst>
        </pc:spChg>
      </pc:sldChg>
      <pc:sldChg chg="modSp mod">
        <pc:chgData name="Isabella Giorgio" userId="1d514ece-7b7b-43cd-b96a-1920a9068800" providerId="ADAL" clId="{4142F0D2-09CD-469C-B99B-E405523EA2E8}" dt="2026-07-28T08:54:56.804" v="651" actId="962"/>
        <pc:sldMkLst>
          <pc:docMk/>
          <pc:sldMk cId="3432770283" sldId="838840629"/>
        </pc:sldMkLst>
        <pc:picChg chg="mod">
          <ac:chgData name="Isabella Giorgio" userId="1d514ece-7b7b-43cd-b96a-1920a9068800" providerId="ADAL" clId="{4142F0D2-09CD-469C-B99B-E405523EA2E8}" dt="2026-07-28T08:54:56.804" v="651" actId="962"/>
          <ac:picMkLst>
            <pc:docMk/>
            <pc:sldMk cId="3432770283" sldId="838840629"/>
            <ac:picMk id="7" creationId="{D0F3B85D-052A-DBE8-B5F5-A896B84D63B8}"/>
          </ac:picMkLst>
        </pc:picChg>
      </pc:sldChg>
      <pc:sldChg chg="modSp mod">
        <pc:chgData name="Isabella Giorgio" userId="1d514ece-7b7b-43cd-b96a-1920a9068800" providerId="ADAL" clId="{4142F0D2-09CD-469C-B99B-E405523EA2E8}" dt="2026-07-28T08:55:19.670" v="654" actId="962"/>
        <pc:sldMkLst>
          <pc:docMk/>
          <pc:sldMk cId="3881633760" sldId="838840630"/>
        </pc:sldMkLst>
        <pc:picChg chg="mod">
          <ac:chgData name="Isabella Giorgio" userId="1d514ece-7b7b-43cd-b96a-1920a9068800" providerId="ADAL" clId="{4142F0D2-09CD-469C-B99B-E405523EA2E8}" dt="2026-07-28T08:55:19.670" v="654" actId="962"/>
          <ac:picMkLst>
            <pc:docMk/>
            <pc:sldMk cId="3881633760" sldId="838840630"/>
            <ac:picMk id="5" creationId="{8C6F3406-74AB-C8D3-CF95-E8DD8DFD888D}"/>
          </ac:picMkLst>
        </pc:picChg>
      </pc:sldChg>
      <pc:sldChg chg="modSp mod">
        <pc:chgData name="Isabella Giorgio" userId="1d514ece-7b7b-43cd-b96a-1920a9068800" providerId="ADAL" clId="{4142F0D2-09CD-469C-B99B-E405523EA2E8}" dt="2026-07-20T14:04:35.476" v="401" actId="14100"/>
        <pc:sldMkLst>
          <pc:docMk/>
          <pc:sldMk cId="104591093" sldId="838840632"/>
        </pc:sldMkLst>
        <pc:spChg chg="mod">
          <ac:chgData name="Isabella Giorgio" userId="1d514ece-7b7b-43cd-b96a-1920a9068800" providerId="ADAL" clId="{4142F0D2-09CD-469C-B99B-E405523EA2E8}" dt="2026-07-20T14:04:35.476" v="401" actId="14100"/>
          <ac:spMkLst>
            <pc:docMk/>
            <pc:sldMk cId="104591093" sldId="838840632"/>
            <ac:spMk id="2" creationId="{B9B0431A-7A85-09ED-94AD-AB29DCEDB631}"/>
          </ac:spMkLst>
        </pc:spChg>
      </pc:sldChg>
      <pc:sldChg chg="modSp mod">
        <pc:chgData name="Isabella Giorgio" userId="1d514ece-7b7b-43cd-b96a-1920a9068800" providerId="ADAL" clId="{4142F0D2-09CD-469C-B99B-E405523EA2E8}" dt="2026-07-20T14:04:52.780" v="404" actId="14100"/>
        <pc:sldMkLst>
          <pc:docMk/>
          <pc:sldMk cId="2515144601" sldId="838840633"/>
        </pc:sldMkLst>
        <pc:spChg chg="mod">
          <ac:chgData name="Isabella Giorgio" userId="1d514ece-7b7b-43cd-b96a-1920a9068800" providerId="ADAL" clId="{4142F0D2-09CD-469C-B99B-E405523EA2E8}" dt="2026-07-20T14:04:52.780" v="404" actId="14100"/>
          <ac:spMkLst>
            <pc:docMk/>
            <pc:sldMk cId="2515144601" sldId="838840633"/>
            <ac:spMk id="2" creationId="{11B1576A-CE7B-6773-737B-1AE395758DA0}"/>
          </ac:spMkLst>
        </pc:spChg>
      </pc:sldChg>
      <pc:sldChg chg="modSp mod">
        <pc:chgData name="Isabella Giorgio" userId="1d514ece-7b7b-43cd-b96a-1920a9068800" providerId="ADAL" clId="{4142F0D2-09CD-469C-B99B-E405523EA2E8}" dt="2026-07-28T08:56:35.625" v="670" actId="13244"/>
        <pc:sldMkLst>
          <pc:docMk/>
          <pc:sldMk cId="1712158633" sldId="838840637"/>
        </pc:sldMkLst>
        <pc:spChg chg="ord">
          <ac:chgData name="Isabella Giorgio" userId="1d514ece-7b7b-43cd-b96a-1920a9068800" providerId="ADAL" clId="{4142F0D2-09CD-469C-B99B-E405523EA2E8}" dt="2026-07-28T08:56:35.625" v="670" actId="13244"/>
          <ac:spMkLst>
            <pc:docMk/>
            <pc:sldMk cId="1712158633" sldId="838840637"/>
            <ac:spMk id="10" creationId="{05F58736-2B0D-D59B-6625-2081F4E6FC29}"/>
          </ac:spMkLst>
        </pc:spChg>
      </pc:sldChg>
      <pc:sldChg chg="modSp mod">
        <pc:chgData name="Isabella Giorgio" userId="1d514ece-7b7b-43cd-b96a-1920a9068800" providerId="ADAL" clId="{4142F0D2-09CD-469C-B99B-E405523EA2E8}" dt="2026-07-20T14:06:12.860" v="418" actId="14100"/>
        <pc:sldMkLst>
          <pc:docMk/>
          <pc:sldMk cId="1214300664" sldId="838840638"/>
        </pc:sldMkLst>
        <pc:spChg chg="mod">
          <ac:chgData name="Isabella Giorgio" userId="1d514ece-7b7b-43cd-b96a-1920a9068800" providerId="ADAL" clId="{4142F0D2-09CD-469C-B99B-E405523EA2E8}" dt="2026-07-20T14:06:12.860" v="418" actId="14100"/>
          <ac:spMkLst>
            <pc:docMk/>
            <pc:sldMk cId="1214300664" sldId="838840638"/>
            <ac:spMk id="2" creationId="{ABD4D549-F8F3-1F80-14F5-E951CCB5DCAD}"/>
          </ac:spMkLst>
        </pc:spChg>
      </pc:sldChg>
      <pc:sldChg chg="modSp mod">
        <pc:chgData name="Isabella Giorgio" userId="1d514ece-7b7b-43cd-b96a-1920a9068800" providerId="ADAL" clId="{4142F0D2-09CD-469C-B99B-E405523EA2E8}" dt="2026-07-28T08:53:32.625" v="641" actId="13244"/>
        <pc:sldMkLst>
          <pc:docMk/>
          <pc:sldMk cId="2296514924" sldId="838840641"/>
        </pc:sldMkLst>
        <pc:spChg chg="mod">
          <ac:chgData name="Isabella Giorgio" userId="1d514ece-7b7b-43cd-b96a-1920a9068800" providerId="ADAL" clId="{4142F0D2-09CD-469C-B99B-E405523EA2E8}" dt="2026-07-20T13:51:09.132" v="301" actId="14100"/>
          <ac:spMkLst>
            <pc:docMk/>
            <pc:sldMk cId="2296514924" sldId="838840641"/>
            <ac:spMk id="3" creationId="{E1F08810-F57E-D0FA-7806-14E33D967765}"/>
          </ac:spMkLst>
        </pc:spChg>
        <pc:spChg chg="mod">
          <ac:chgData name="Isabella Giorgio" userId="1d514ece-7b7b-43cd-b96a-1920a9068800" providerId="ADAL" clId="{4142F0D2-09CD-469C-B99B-E405523EA2E8}" dt="2026-07-20T13:53:36.375" v="314" actId="962"/>
          <ac:spMkLst>
            <pc:docMk/>
            <pc:sldMk cId="2296514924" sldId="838840641"/>
            <ac:spMk id="4" creationId="{82B9FEE0-50D0-9DF0-42D5-EBA8CEFF3DDC}"/>
          </ac:spMkLst>
        </pc:spChg>
        <pc:spChg chg="ord">
          <ac:chgData name="Isabella Giorgio" userId="1d514ece-7b7b-43cd-b96a-1920a9068800" providerId="ADAL" clId="{4142F0D2-09CD-469C-B99B-E405523EA2E8}" dt="2026-07-28T08:53:32.625" v="641" actId="13244"/>
          <ac:spMkLst>
            <pc:docMk/>
            <pc:sldMk cId="2296514924" sldId="838840641"/>
            <ac:spMk id="7" creationId="{F2C4CC7B-B851-35CF-DA99-716FD318963F}"/>
          </ac:spMkLst>
        </pc:spChg>
        <pc:picChg chg="mod">
          <ac:chgData name="Isabella Giorgio" userId="1d514ece-7b7b-43cd-b96a-1920a9068800" providerId="ADAL" clId="{4142F0D2-09CD-469C-B99B-E405523EA2E8}" dt="2026-07-20T13:53:14.725" v="305" actId="14100"/>
          <ac:picMkLst>
            <pc:docMk/>
            <pc:sldMk cId="2296514924" sldId="838840641"/>
            <ac:picMk id="6" creationId="{91EE370A-54C3-F2EF-7935-452E341848CD}"/>
          </ac:picMkLst>
        </pc:picChg>
      </pc:sldChg>
      <pc:sldChg chg="modSp mod">
        <pc:chgData name="Isabella Giorgio" userId="1d514ece-7b7b-43cd-b96a-1920a9068800" providerId="ADAL" clId="{4142F0D2-09CD-469C-B99B-E405523EA2E8}" dt="2026-07-28T08:54:51.429" v="650" actId="13244"/>
        <pc:sldMkLst>
          <pc:docMk/>
          <pc:sldMk cId="2870054215" sldId="838840650"/>
        </pc:sldMkLst>
        <pc:spChg chg="ord">
          <ac:chgData name="Isabella Giorgio" userId="1d514ece-7b7b-43cd-b96a-1920a9068800" providerId="ADAL" clId="{4142F0D2-09CD-469C-B99B-E405523EA2E8}" dt="2026-07-28T08:54:51.429" v="650" actId="13244"/>
          <ac:spMkLst>
            <pc:docMk/>
            <pc:sldMk cId="2870054215" sldId="838840650"/>
            <ac:spMk id="3" creationId="{2881D96E-CA47-7AE4-A248-4DDBBC56C144}"/>
          </ac:spMkLst>
        </pc:spChg>
      </pc:sldChg>
      <pc:sldChg chg="modSp mod">
        <pc:chgData name="Isabella Giorgio" userId="1d514ece-7b7b-43cd-b96a-1920a9068800" providerId="ADAL" clId="{4142F0D2-09CD-469C-B99B-E405523EA2E8}" dt="2026-07-28T08:55:54.216" v="662" actId="13244"/>
        <pc:sldMkLst>
          <pc:docMk/>
          <pc:sldMk cId="1516599864" sldId="838840651"/>
        </pc:sldMkLst>
        <pc:spChg chg="ord">
          <ac:chgData name="Isabella Giorgio" userId="1d514ece-7b7b-43cd-b96a-1920a9068800" providerId="ADAL" clId="{4142F0D2-09CD-469C-B99B-E405523EA2E8}" dt="2026-07-28T08:55:54.216" v="662" actId="13244"/>
          <ac:spMkLst>
            <pc:docMk/>
            <pc:sldMk cId="1516599864" sldId="838840651"/>
            <ac:spMk id="4" creationId="{37675740-2651-9B17-2E07-7864D12A166F}"/>
          </ac:spMkLst>
        </pc:spChg>
      </pc:sldChg>
      <pc:sldChg chg="modSp mod">
        <pc:chgData name="Isabella Giorgio" userId="1d514ece-7b7b-43cd-b96a-1920a9068800" providerId="ADAL" clId="{4142F0D2-09CD-469C-B99B-E405523EA2E8}" dt="2026-07-20T14:03:19.055" v="389" actId="14734"/>
        <pc:sldMkLst>
          <pc:docMk/>
          <pc:sldMk cId="1597236711" sldId="838840652"/>
        </pc:sldMkLst>
        <pc:spChg chg="mod">
          <ac:chgData name="Isabella Giorgio" userId="1d514ece-7b7b-43cd-b96a-1920a9068800" providerId="ADAL" clId="{4142F0D2-09CD-469C-B99B-E405523EA2E8}" dt="2026-07-20T14:03:10.556" v="386" actId="1076"/>
          <ac:spMkLst>
            <pc:docMk/>
            <pc:sldMk cId="1597236711" sldId="838840652"/>
            <ac:spMk id="2" creationId="{1579C9BF-C7E7-2A87-3C52-1D86CA6E13AB}"/>
          </ac:spMkLst>
        </pc:spChg>
        <pc:graphicFrameChg chg="mod modGraphic">
          <ac:chgData name="Isabella Giorgio" userId="1d514ece-7b7b-43cd-b96a-1920a9068800" providerId="ADAL" clId="{4142F0D2-09CD-469C-B99B-E405523EA2E8}" dt="2026-07-20T14:03:19.055" v="389" actId="14734"/>
          <ac:graphicFrameMkLst>
            <pc:docMk/>
            <pc:sldMk cId="1597236711" sldId="838840652"/>
            <ac:graphicFrameMk id="5" creationId="{6D30BBB3-D1B4-ADFB-69A2-3180B584AE64}"/>
          </ac:graphicFrameMkLst>
        </pc:graphicFrameChg>
      </pc:sldChg>
      <pc:sldChg chg="modSp mod">
        <pc:chgData name="Isabella Giorgio" userId="1d514ece-7b7b-43cd-b96a-1920a9068800" providerId="ADAL" clId="{4142F0D2-09CD-469C-B99B-E405523EA2E8}" dt="2026-07-28T08:55:23.397" v="655" actId="13244"/>
        <pc:sldMkLst>
          <pc:docMk/>
          <pc:sldMk cId="3301030934" sldId="838840654"/>
        </pc:sldMkLst>
        <pc:spChg chg="ord">
          <ac:chgData name="Isabella Giorgio" userId="1d514ece-7b7b-43cd-b96a-1920a9068800" providerId="ADAL" clId="{4142F0D2-09CD-469C-B99B-E405523EA2E8}" dt="2026-07-28T08:55:23.397" v="655" actId="13244"/>
          <ac:spMkLst>
            <pc:docMk/>
            <pc:sldMk cId="3301030934" sldId="838840654"/>
            <ac:spMk id="4" creationId="{0B6A5174-5ED3-F51A-F335-176A2D73F3D7}"/>
          </ac:spMkLst>
        </pc:spChg>
        <pc:graphicFrameChg chg="mod modGraphic">
          <ac:chgData name="Isabella Giorgio" userId="1d514ece-7b7b-43cd-b96a-1920a9068800" providerId="ADAL" clId="{4142F0D2-09CD-469C-B99B-E405523EA2E8}" dt="2026-07-20T14:03:34.268" v="393" actId="14734"/>
          <ac:graphicFrameMkLst>
            <pc:docMk/>
            <pc:sldMk cId="3301030934" sldId="838840654"/>
            <ac:graphicFrameMk id="7" creationId="{1DFA23F8-1452-27E7-3C68-806B608D6362}"/>
          </ac:graphicFrameMkLst>
        </pc:graphicFrameChg>
      </pc:sldChg>
      <pc:sldChg chg="modSp mod">
        <pc:chgData name="Isabella Giorgio" userId="1d514ece-7b7b-43cd-b96a-1920a9068800" providerId="ADAL" clId="{4142F0D2-09CD-469C-B99B-E405523EA2E8}" dt="2026-07-28T08:56:32.399" v="669" actId="13244"/>
        <pc:sldMkLst>
          <pc:docMk/>
          <pc:sldMk cId="4294305893" sldId="838840656"/>
        </pc:sldMkLst>
        <pc:spChg chg="ord">
          <ac:chgData name="Isabella Giorgio" userId="1d514ece-7b7b-43cd-b96a-1920a9068800" providerId="ADAL" clId="{4142F0D2-09CD-469C-B99B-E405523EA2E8}" dt="2026-07-28T08:56:32.399" v="669" actId="13244"/>
          <ac:spMkLst>
            <pc:docMk/>
            <pc:sldMk cId="4294305893" sldId="838840656"/>
            <ac:spMk id="4" creationId="{38C5D831-7147-363F-AF6F-A7D149EE8685}"/>
          </ac:spMkLst>
        </pc:spChg>
      </pc:sldChg>
      <pc:sldChg chg="modSp mod">
        <pc:chgData name="Isabella Giorgio" userId="1d514ece-7b7b-43cd-b96a-1920a9068800" providerId="ADAL" clId="{4142F0D2-09CD-469C-B99B-E405523EA2E8}" dt="2026-07-17T11:20:24.230" v="214" actId="14734"/>
        <pc:sldMkLst>
          <pc:docMk/>
          <pc:sldMk cId="3092523236" sldId="838840658"/>
        </pc:sldMkLst>
        <pc:graphicFrameChg chg="mod modGraphic">
          <ac:chgData name="Isabella Giorgio" userId="1d514ece-7b7b-43cd-b96a-1920a9068800" providerId="ADAL" clId="{4142F0D2-09CD-469C-B99B-E405523EA2E8}" dt="2026-07-17T11:20:24.230" v="214" actId="14734"/>
          <ac:graphicFrameMkLst>
            <pc:docMk/>
            <pc:sldMk cId="3092523236" sldId="838840658"/>
            <ac:graphicFrameMk id="5" creationId="{96A50908-FBB4-B37D-D100-32A5618FDCCC}"/>
          </ac:graphicFrameMkLst>
        </pc:graphicFrameChg>
      </pc:sldChg>
      <pc:sldChg chg="modSp mod">
        <pc:chgData name="Isabella Giorgio" userId="1d514ece-7b7b-43cd-b96a-1920a9068800" providerId="ADAL" clId="{4142F0D2-09CD-469C-B99B-E405523EA2E8}" dt="2026-07-28T08:53:59.034" v="643" actId="13244"/>
        <pc:sldMkLst>
          <pc:docMk/>
          <pc:sldMk cId="507303747" sldId="838840659"/>
        </pc:sldMkLst>
        <pc:spChg chg="ord">
          <ac:chgData name="Isabella Giorgio" userId="1d514ece-7b7b-43cd-b96a-1920a9068800" providerId="ADAL" clId="{4142F0D2-09CD-469C-B99B-E405523EA2E8}" dt="2026-07-28T08:53:59.034" v="643" actId="13244"/>
          <ac:spMkLst>
            <pc:docMk/>
            <pc:sldMk cId="507303747" sldId="838840659"/>
            <ac:spMk id="4" creationId="{0F6B67ED-73CD-0837-63E8-78ED6D6FE66B}"/>
          </ac:spMkLst>
        </pc:spChg>
      </pc:sldChg>
      <pc:sldChg chg="modSp mod">
        <pc:chgData name="Isabella Giorgio" userId="1d514ece-7b7b-43cd-b96a-1920a9068800" providerId="ADAL" clId="{4142F0D2-09CD-469C-B99B-E405523EA2E8}" dt="2026-07-28T08:47:50.357" v="606" actId="962"/>
        <pc:sldMkLst>
          <pc:docMk/>
          <pc:sldMk cId="3922404370" sldId="838840662"/>
        </pc:sldMkLst>
        <pc:spChg chg="mod">
          <ac:chgData name="Isabella Giorgio" userId="1d514ece-7b7b-43cd-b96a-1920a9068800" providerId="ADAL" clId="{4142F0D2-09CD-469C-B99B-E405523EA2E8}" dt="2026-07-28T08:47:50.357" v="606" actId="962"/>
          <ac:spMkLst>
            <pc:docMk/>
            <pc:sldMk cId="3922404370" sldId="838840662"/>
            <ac:spMk id="4" creationId="{ABDA29BA-1A20-187E-A1B8-0FA1F31C7AC3}"/>
          </ac:spMkLst>
        </pc:spChg>
      </pc:sldChg>
      <pc:sldChg chg="modSp mod">
        <pc:chgData name="Isabella Giorgio" userId="1d514ece-7b7b-43cd-b96a-1920a9068800" providerId="ADAL" clId="{4142F0D2-09CD-469C-B99B-E405523EA2E8}" dt="2026-07-28T08:49:10.535" v="618" actId="1036"/>
        <pc:sldMkLst>
          <pc:docMk/>
          <pc:sldMk cId="3909734108" sldId="838840663"/>
        </pc:sldMkLst>
        <pc:spChg chg="mod ord">
          <ac:chgData name="Isabella Giorgio" userId="1d514ece-7b7b-43cd-b96a-1920a9068800" providerId="ADAL" clId="{4142F0D2-09CD-469C-B99B-E405523EA2E8}" dt="2026-07-28T08:49:10.535" v="618" actId="1036"/>
          <ac:spMkLst>
            <pc:docMk/>
            <pc:sldMk cId="3909734108" sldId="838840663"/>
            <ac:spMk id="10" creationId="{74F2D76B-1EB1-4155-D8D4-E7D2A56445A5}"/>
          </ac:spMkLst>
        </pc:spChg>
      </pc:sldChg>
      <pc:sldChg chg="modSp mod">
        <pc:chgData name="Isabella Giorgio" userId="1d514ece-7b7b-43cd-b96a-1920a9068800" providerId="ADAL" clId="{4142F0D2-09CD-469C-B99B-E405523EA2E8}" dt="2026-07-21T07:37:34.861" v="511" actId="14100"/>
        <pc:sldMkLst>
          <pc:docMk/>
          <pc:sldMk cId="576367871" sldId="838840665"/>
        </pc:sldMkLst>
        <pc:spChg chg="mod">
          <ac:chgData name="Isabella Giorgio" userId="1d514ece-7b7b-43cd-b96a-1920a9068800" providerId="ADAL" clId="{4142F0D2-09CD-469C-B99B-E405523EA2E8}" dt="2026-07-21T07:37:34.861" v="511" actId="14100"/>
          <ac:spMkLst>
            <pc:docMk/>
            <pc:sldMk cId="576367871" sldId="838840665"/>
            <ac:spMk id="2" creationId="{C46536F2-F6EB-E2B6-D09C-09EEC37C86F9}"/>
          </ac:spMkLst>
        </pc:spChg>
      </pc:sldChg>
      <pc:sldChg chg="modSp mod">
        <pc:chgData name="Isabella Giorgio" userId="1d514ece-7b7b-43cd-b96a-1920a9068800" providerId="ADAL" clId="{4142F0D2-09CD-469C-B99B-E405523EA2E8}" dt="2026-07-20T14:06:18.044" v="419" actId="14100"/>
        <pc:sldMkLst>
          <pc:docMk/>
          <pc:sldMk cId="3711786863" sldId="838840666"/>
        </pc:sldMkLst>
        <pc:spChg chg="mod">
          <ac:chgData name="Isabella Giorgio" userId="1d514ece-7b7b-43cd-b96a-1920a9068800" providerId="ADAL" clId="{4142F0D2-09CD-469C-B99B-E405523EA2E8}" dt="2026-07-20T14:06:18.044" v="419" actId="14100"/>
          <ac:spMkLst>
            <pc:docMk/>
            <pc:sldMk cId="3711786863" sldId="838840666"/>
            <ac:spMk id="2" creationId="{93A59F07-677A-0A5C-752D-A01B5199FD6C}"/>
          </ac:spMkLst>
        </pc:spChg>
      </pc:sldChg>
      <pc:sldChg chg="modSp mod">
        <pc:chgData name="Isabella Giorgio" userId="1d514ece-7b7b-43cd-b96a-1920a9068800" providerId="ADAL" clId="{4142F0D2-09CD-469C-B99B-E405523EA2E8}" dt="2026-07-21T07:41:30.996" v="570" actId="14100"/>
        <pc:sldMkLst>
          <pc:docMk/>
          <pc:sldMk cId="284628500" sldId="838840667"/>
        </pc:sldMkLst>
        <pc:spChg chg="mod">
          <ac:chgData name="Isabella Giorgio" userId="1d514ece-7b7b-43cd-b96a-1920a9068800" providerId="ADAL" clId="{4142F0D2-09CD-469C-B99B-E405523EA2E8}" dt="2026-07-21T07:41:30.996" v="570" actId="14100"/>
          <ac:spMkLst>
            <pc:docMk/>
            <pc:sldMk cId="284628500" sldId="838840667"/>
            <ac:spMk id="2" creationId="{75FCF33B-92EF-9DEA-98C7-55B69E523840}"/>
          </ac:spMkLst>
        </pc:spChg>
      </pc:sldChg>
      <pc:sldChg chg="addSp delSp modSp add mod">
        <pc:chgData name="Isabella Giorgio" userId="1d514ece-7b7b-43cd-b96a-1920a9068800" providerId="ADAL" clId="{4142F0D2-09CD-469C-B99B-E405523EA2E8}" dt="2026-07-21T07:37:19.276" v="509" actId="1076"/>
        <pc:sldMkLst>
          <pc:docMk/>
          <pc:sldMk cId="2242365721" sldId="838840668"/>
        </pc:sldMkLst>
        <pc:spChg chg="mod">
          <ac:chgData name="Isabella Giorgio" userId="1d514ece-7b7b-43cd-b96a-1920a9068800" providerId="ADAL" clId="{4142F0D2-09CD-469C-B99B-E405523EA2E8}" dt="2026-07-21T07:35:25.441" v="501" actId="20577"/>
          <ac:spMkLst>
            <pc:docMk/>
            <pc:sldMk cId="2242365721" sldId="838840668"/>
            <ac:spMk id="2" creationId="{85D3E642-9972-72A3-6EE9-5604962CCE2D}"/>
          </ac:spMkLst>
        </pc:spChg>
        <pc:spChg chg="add del mod">
          <ac:chgData name="Isabella Giorgio" userId="1d514ece-7b7b-43cd-b96a-1920a9068800" providerId="ADAL" clId="{4142F0D2-09CD-469C-B99B-E405523EA2E8}" dt="2026-07-21T07:36:03.196" v="507" actId="14100"/>
          <ac:spMkLst>
            <pc:docMk/>
            <pc:sldMk cId="2242365721" sldId="838840668"/>
            <ac:spMk id="3" creationId="{D04B7EDA-53A0-51AA-D352-0694683A5268}"/>
          </ac:spMkLst>
        </pc:spChg>
        <pc:spChg chg="mod">
          <ac:chgData name="Isabella Giorgio" userId="1d514ece-7b7b-43cd-b96a-1920a9068800" providerId="ADAL" clId="{4142F0D2-09CD-469C-B99B-E405523EA2E8}" dt="2026-07-21T07:37:19.276" v="509" actId="1076"/>
          <ac:spMkLst>
            <pc:docMk/>
            <pc:sldMk cId="2242365721" sldId="838840668"/>
            <ac:spMk id="4" creationId="{AEE83C46-BA1F-2DAA-2BEF-317E0CA920FB}"/>
          </ac:spMkLst>
        </pc:spChg>
      </pc:sldChg>
      <pc:sldChg chg="modSp add mod">
        <pc:chgData name="Isabella Giorgio" userId="1d514ece-7b7b-43cd-b96a-1920a9068800" providerId="ADAL" clId="{4142F0D2-09CD-469C-B99B-E405523EA2E8}" dt="2026-07-28T08:47:06.571" v="602" actId="962"/>
        <pc:sldMkLst>
          <pc:docMk/>
          <pc:sldMk cId="1903830788" sldId="838840669"/>
        </pc:sldMkLst>
        <pc:spChg chg="mod">
          <ac:chgData name="Isabella Giorgio" userId="1d514ece-7b7b-43cd-b96a-1920a9068800" providerId="ADAL" clId="{4142F0D2-09CD-469C-B99B-E405523EA2E8}" dt="2026-07-28T08:41:39.293" v="573" actId="962"/>
          <ac:spMkLst>
            <pc:docMk/>
            <pc:sldMk cId="1903830788" sldId="838840669"/>
            <ac:spMk id="4" creationId="{281F36B1-1AD0-380D-DE1D-17E5F9B722E1}"/>
          </ac:spMkLst>
        </pc:spChg>
        <pc:spChg chg="mod">
          <ac:chgData name="Isabella Giorgio" userId="1d514ece-7b7b-43cd-b96a-1920a9068800" providerId="ADAL" clId="{4142F0D2-09CD-469C-B99B-E405523EA2E8}" dt="2026-07-28T08:41:39.293" v="573" actId="962"/>
          <ac:spMkLst>
            <pc:docMk/>
            <pc:sldMk cId="1903830788" sldId="838840669"/>
            <ac:spMk id="7" creationId="{F8438D46-6940-5035-FA94-FBE4E3AFF371}"/>
          </ac:spMkLst>
        </pc:spChg>
        <pc:spChg chg="mod">
          <ac:chgData name="Isabella Giorgio" userId="1d514ece-7b7b-43cd-b96a-1920a9068800" providerId="ADAL" clId="{4142F0D2-09CD-469C-B99B-E405523EA2E8}" dt="2026-07-28T08:41:39.293" v="573" actId="962"/>
          <ac:spMkLst>
            <pc:docMk/>
            <pc:sldMk cId="1903830788" sldId="838840669"/>
            <ac:spMk id="9" creationId="{F1B9DD23-C685-9283-F408-FD64CC65AFD9}"/>
          </ac:spMkLst>
        </pc:spChg>
        <pc:spChg chg="mod">
          <ac:chgData name="Isabella Giorgio" userId="1d514ece-7b7b-43cd-b96a-1920a9068800" providerId="ADAL" clId="{4142F0D2-09CD-469C-B99B-E405523EA2E8}" dt="2026-07-28T08:47:06.571" v="602" actId="962"/>
          <ac:spMkLst>
            <pc:docMk/>
            <pc:sldMk cId="1903830788" sldId="838840669"/>
            <ac:spMk id="10" creationId="{DF982C0B-E5BE-681B-2E51-35EB43F69C37}"/>
          </ac:spMkLst>
        </pc:spChg>
        <pc:spChg chg="mod">
          <ac:chgData name="Isabella Giorgio" userId="1d514ece-7b7b-43cd-b96a-1920a9068800" providerId="ADAL" clId="{4142F0D2-09CD-469C-B99B-E405523EA2E8}" dt="2026-07-28T08:41:39.293" v="573" actId="962"/>
          <ac:spMkLst>
            <pc:docMk/>
            <pc:sldMk cId="1903830788" sldId="838840669"/>
            <ac:spMk id="12" creationId="{CD10BE56-FB75-5594-62B3-CEEABD2DCC18}"/>
          </ac:spMkLst>
        </pc:spChg>
        <pc:spChg chg="mod">
          <ac:chgData name="Isabella Giorgio" userId="1d514ece-7b7b-43cd-b96a-1920a9068800" providerId="ADAL" clId="{4142F0D2-09CD-469C-B99B-E405523EA2E8}" dt="2026-07-28T08:41:39.293" v="573" actId="962"/>
          <ac:spMkLst>
            <pc:docMk/>
            <pc:sldMk cId="1903830788" sldId="838840669"/>
            <ac:spMk id="15" creationId="{D952E996-0DF5-C47B-78DE-8395A769189F}"/>
          </ac:spMkLst>
        </pc:spChg>
        <pc:spChg chg="mod">
          <ac:chgData name="Isabella Giorgio" userId="1d514ece-7b7b-43cd-b96a-1920a9068800" providerId="ADAL" clId="{4142F0D2-09CD-469C-B99B-E405523EA2E8}" dt="2026-07-28T08:41:39.293" v="573" actId="962"/>
          <ac:spMkLst>
            <pc:docMk/>
            <pc:sldMk cId="1903830788" sldId="838840669"/>
            <ac:spMk id="20" creationId="{61797F08-16A2-D3D5-0A88-0FB428A4E37D}"/>
          </ac:spMkLst>
        </pc:spChg>
      </pc:sldChg>
      <pc:sldChg chg="modSp add mod ord">
        <pc:chgData name="Isabella Giorgio" userId="1d514ece-7b7b-43cd-b96a-1920a9068800" providerId="ADAL" clId="{4142F0D2-09CD-469C-B99B-E405523EA2E8}" dt="2026-07-21T07:31:25.303" v="462" actId="14100"/>
        <pc:sldMkLst>
          <pc:docMk/>
          <pc:sldMk cId="3118993521" sldId="838840670"/>
        </pc:sldMkLst>
        <pc:spChg chg="mod">
          <ac:chgData name="Isabella Giorgio" userId="1d514ece-7b7b-43cd-b96a-1920a9068800" providerId="ADAL" clId="{4142F0D2-09CD-469C-B99B-E405523EA2E8}" dt="2026-07-21T07:31:22.521" v="461" actId="14100"/>
          <ac:spMkLst>
            <pc:docMk/>
            <pc:sldMk cId="3118993521" sldId="838840670"/>
            <ac:spMk id="2" creationId="{1DE284A7-4432-AFD1-BA5D-B3981A838B96}"/>
          </ac:spMkLst>
        </pc:spChg>
        <pc:spChg chg="mod">
          <ac:chgData name="Isabella Giorgio" userId="1d514ece-7b7b-43cd-b96a-1920a9068800" providerId="ADAL" clId="{4142F0D2-09CD-469C-B99B-E405523EA2E8}" dt="2026-07-21T07:31:25.303" v="462" actId="14100"/>
          <ac:spMkLst>
            <pc:docMk/>
            <pc:sldMk cId="3118993521" sldId="838840670"/>
            <ac:spMk id="3" creationId="{E16A8E93-C4DD-4BD6-7F3B-E0C2AC982845}"/>
          </ac:spMkLst>
        </pc:spChg>
      </pc:sldChg>
      <pc:sldChg chg="modSp add mod">
        <pc:chgData name="Isabella Giorgio" userId="1d514ece-7b7b-43cd-b96a-1920a9068800" providerId="ADAL" clId="{4142F0D2-09CD-469C-B99B-E405523EA2E8}" dt="2026-07-21T07:38:34.998" v="535" actId="20577"/>
        <pc:sldMkLst>
          <pc:docMk/>
          <pc:sldMk cId="3064956898" sldId="838840671"/>
        </pc:sldMkLst>
        <pc:spChg chg="mod">
          <ac:chgData name="Isabella Giorgio" userId="1d514ece-7b7b-43cd-b96a-1920a9068800" providerId="ADAL" clId="{4142F0D2-09CD-469C-B99B-E405523EA2E8}" dt="2026-07-21T07:38:34.998" v="535" actId="20577"/>
          <ac:spMkLst>
            <pc:docMk/>
            <pc:sldMk cId="3064956898" sldId="838840671"/>
            <ac:spMk id="2" creationId="{F6BC5CF9-C490-D76B-FA64-8FA7F7D4A573}"/>
          </ac:spMkLst>
        </pc:spChg>
        <pc:spChg chg="mod">
          <ac:chgData name="Isabella Giorgio" userId="1d514ece-7b7b-43cd-b96a-1920a9068800" providerId="ADAL" clId="{4142F0D2-09CD-469C-B99B-E405523EA2E8}" dt="2026-07-21T07:38:32.394" v="527" actId="1076"/>
          <ac:spMkLst>
            <pc:docMk/>
            <pc:sldMk cId="3064956898" sldId="838840671"/>
            <ac:spMk id="3" creationId="{64F45C76-C4CF-EE3D-128E-4F97044B9545}"/>
          </ac:spMkLst>
        </pc:spChg>
      </pc:sldChg>
      <pc:sldChg chg="modSp add mod">
        <pc:chgData name="Isabella Giorgio" userId="1d514ece-7b7b-43cd-b96a-1920a9068800" providerId="ADAL" clId="{4142F0D2-09CD-469C-B99B-E405523EA2E8}" dt="2026-07-21T07:40:22.191" v="567" actId="20577"/>
        <pc:sldMkLst>
          <pc:docMk/>
          <pc:sldMk cId="2625402945" sldId="838840672"/>
        </pc:sldMkLst>
        <pc:spChg chg="mod">
          <ac:chgData name="Isabella Giorgio" userId="1d514ece-7b7b-43cd-b96a-1920a9068800" providerId="ADAL" clId="{4142F0D2-09CD-469C-B99B-E405523EA2E8}" dt="2026-07-21T07:40:22.191" v="567" actId="20577"/>
          <ac:spMkLst>
            <pc:docMk/>
            <pc:sldMk cId="2625402945" sldId="838840672"/>
            <ac:spMk id="2" creationId="{8B177D72-F08D-AFE0-7C62-24EC9D7703E9}"/>
          </ac:spMkLst>
        </pc:spChg>
        <pc:spChg chg="mod">
          <ac:chgData name="Isabella Giorgio" userId="1d514ece-7b7b-43cd-b96a-1920a9068800" providerId="ADAL" clId="{4142F0D2-09CD-469C-B99B-E405523EA2E8}" dt="2026-07-21T07:40:18.457" v="559" actId="1076"/>
          <ac:spMkLst>
            <pc:docMk/>
            <pc:sldMk cId="2625402945" sldId="838840672"/>
            <ac:spMk id="3" creationId="{518B93CD-89F5-3109-3802-6618734E5A73}"/>
          </ac:spMkLst>
        </pc:spChg>
      </pc:sldChg>
    </pc:docChg>
  </pc:docChgLst>
</pc:chgInfo>
</file>

<file path=ppt/comments/modernComment_16E2_6B4FC165.xml><?xml version="1.0" encoding="utf-8"?>
<p188:cmLst xmlns:a="http://schemas.openxmlformats.org/drawingml/2006/main" xmlns:r="http://schemas.openxmlformats.org/officeDocument/2006/relationships" xmlns:p188="http://schemas.microsoft.com/office/powerpoint/2018/8/main">
  <p188:cm id="{FD0A6888-01DA-4D25-B0C7-3C798F505269}" authorId="{0F366513-E192-8223-6BBA-F677BBB54D88}" status="resolved" created="2026-03-20T16:38:26.916" complete="100000">
    <pc:sldMkLst xmlns:pc="http://schemas.microsoft.com/office/powerpoint/2013/main/command">
      <pc:docMk/>
      <pc:sldMk cId="1800388965" sldId="5858"/>
    </pc:sldMkLst>
    <p188:txBody>
      <a:bodyPr/>
      <a:lstStyle/>
      <a:p>
        <a:r>
          <a:rPr lang="en-GB"/>
          <a:t>Perhaps this should be 'examples of key gaps' just in case they have other gaps they discussed specific to their context</a:t>
        </a:r>
      </a:p>
    </p188:txBody>
  </p188:cm>
</p188:cmLst>
</file>

<file path=ppt/comments/modernComment_31FFB090_2AEB7B76.xml><?xml version="1.0" encoding="utf-8"?>
<p188:cmLst xmlns:a="http://schemas.openxmlformats.org/drawingml/2006/main" xmlns:r="http://schemas.openxmlformats.org/officeDocument/2006/relationships" xmlns:p188="http://schemas.microsoft.com/office/powerpoint/2018/8/main">
  <p188:cm id="{1D1F4D67-7006-4BC6-8CAC-88BB29E7344C}" authorId="{0F366513-E192-8223-6BBA-F677BBB54D88}" status="resolved" created="2026-03-20T16:31:04.103" complete="100000">
    <pc:sldMkLst xmlns:pc="http://schemas.microsoft.com/office/powerpoint/2013/main/command">
      <pc:docMk/>
      <pc:sldMk cId="720075638" sldId="838840464"/>
    </pc:sldMkLst>
    <p188:txBody>
      <a:bodyPr/>
      <a:lstStyle/>
      <a:p>
        <a:r>
          <a:rPr lang="en-GB"/>
          <a:t>Will this also have an image added in the blank space?</a:t>
        </a:r>
      </a:p>
    </p188:txBody>
  </p188:cm>
</p188:cmLst>
</file>

<file path=ppt/comments/modernComment_31FFB133_462892F1.xml><?xml version="1.0" encoding="utf-8"?>
<p188:cmLst xmlns:a="http://schemas.openxmlformats.org/drawingml/2006/main" xmlns:r="http://schemas.openxmlformats.org/officeDocument/2006/relationships" xmlns:p188="http://schemas.microsoft.com/office/powerpoint/2018/8/main">
  <p188:cm id="{A6A913CB-2421-4581-B404-363879F67109}" authorId="{0F366513-E192-8223-6BBA-F677BBB54D88}" status="resolved" created="2026-03-20T16:47:06.607" complete="100000">
    <pc:sldMkLst xmlns:pc="http://schemas.microsoft.com/office/powerpoint/2013/main/command">
      <pc:docMk/>
      <pc:sldMk cId="1177064177" sldId="838840627"/>
    </pc:sldMkLst>
    <p188:txBody>
      <a:bodyPr/>
      <a:lstStyle/>
      <a:p>
        <a:r>
          <a:rPr lang="en-GB"/>
          <a:t>Perhaps we need to update the names and locations on the cards to Tanzania (I think they are Ghana) and put in a comment here that facilitators will need to contextualise the cards</a:t>
        </a:r>
      </a:p>
    </p188:txBody>
  </p188:cm>
</p188:cmLst>
</file>

<file path=ppt/comments/modernComment_31FFB160_9C7C7841.xml><?xml version="1.0" encoding="utf-8"?>
<p188:cmLst xmlns:a="http://schemas.openxmlformats.org/drawingml/2006/main" xmlns:r="http://schemas.openxmlformats.org/officeDocument/2006/relationships" xmlns:p188="http://schemas.microsoft.com/office/powerpoint/2018/8/main">
  <p188:cm id="{DAC7C590-49F6-4E67-A0CB-92955833AE2B}" authorId="{0F366513-E192-8223-6BBA-F677BBB54D88}" status="resolved" created="2026-03-20T16:38:26.916">
    <pc:sldMkLst xmlns:pc="http://schemas.microsoft.com/office/powerpoint/2013/main/command">
      <pc:docMk/>
      <pc:sldMk cId="1800388965" sldId="5858"/>
    </pc:sldMkLst>
    <p188:txBody>
      <a:bodyPr/>
      <a:lstStyle/>
      <a:p>
        <a:r>
          <a:rPr lang="en-GB"/>
          <a:t>Perhaps this should be 'examples of key gaps' just in case they have other gaps they discussed specific to their context</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92B72AA-0BD5-4E43-BF50-906C63DD20EE}"/>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6980E27-55DF-4C48-AC93-874BFCCD6C61}"/>
              </a:ext>
            </a:extLst>
          </p:cNvPr>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C10EE93D-7EE6-4B8A-AF24-1E9E51C87095}" type="datetimeFigureOut">
              <a:rPr lang="en-GB" smtClean="0"/>
              <a:t>28/07/2026</a:t>
            </a:fld>
            <a:endParaRPr lang="en-GB"/>
          </a:p>
        </p:txBody>
      </p:sp>
      <p:sp>
        <p:nvSpPr>
          <p:cNvPr id="4" name="Footer Placeholder 3">
            <a:extLst>
              <a:ext uri="{FF2B5EF4-FFF2-40B4-BE49-F238E27FC236}">
                <a16:creationId xmlns:a16="http://schemas.microsoft.com/office/drawing/2014/main" id="{9F61102A-3EDB-4D05-B5DB-8678FDF5D8D7}"/>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E8A1D0D-DA5E-4FC4-93A7-ED94949E39F6}"/>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5890884B-B83C-4428-A834-1A453597C152}" type="slidenum">
              <a:rPr lang="en-GB" smtClean="0"/>
              <a:t>‹#›</a:t>
            </a:fld>
            <a:endParaRPr lang="en-GB"/>
          </a:p>
        </p:txBody>
      </p:sp>
    </p:spTree>
    <p:extLst>
      <p:ext uri="{BB962C8B-B14F-4D97-AF65-F5344CB8AC3E}">
        <p14:creationId xmlns:p14="http://schemas.microsoft.com/office/powerpoint/2010/main" val="14199670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CCFE5761-17AC-4BAA-B185-ABC100A1AD5D}" type="datetimeFigureOut">
              <a:rPr lang="en-GB" smtClean="0"/>
              <a:t>28/07/2026</a:t>
            </a:fld>
            <a:endParaRPr lang="en-GB"/>
          </a:p>
        </p:txBody>
      </p:sp>
      <p:sp>
        <p:nvSpPr>
          <p:cNvPr id="4" name="Slide Image Placeholder 3"/>
          <p:cNvSpPr>
            <a:spLocks noGrp="1" noRot="1" noChangeAspect="1"/>
          </p:cNvSpPr>
          <p:nvPr>
            <p:ph type="sldImg" idx="2"/>
          </p:nvPr>
        </p:nvSpPr>
        <p:spPr>
          <a:xfrm>
            <a:off x="2935288" y="857250"/>
            <a:ext cx="3273425"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0" tIns="0" rIns="0" bIns="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0E12452D-FF08-4E0F-83D3-26A1AE1BD19F}" type="slidenum">
              <a:rPr lang="en-GB" smtClean="0"/>
              <a:t>‹#›</a:t>
            </a:fld>
            <a:endParaRPr lang="en-GB"/>
          </a:p>
        </p:txBody>
      </p:sp>
    </p:spTree>
    <p:extLst>
      <p:ext uri="{BB962C8B-B14F-4D97-AF65-F5344CB8AC3E}">
        <p14:creationId xmlns:p14="http://schemas.microsoft.com/office/powerpoint/2010/main" val="1616662540"/>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0000"/>
      </a:lnSpc>
      <a:spcBef>
        <a:spcPts val="400"/>
      </a:spcBef>
      <a:spcAft>
        <a:spcPts val="400"/>
      </a:spcAft>
      <a:defRPr sz="1200" b="1" kern="1200">
        <a:solidFill>
          <a:schemeClr val="tx1"/>
        </a:solidFill>
        <a:latin typeface="+mn-lt"/>
        <a:ea typeface="+mn-ea"/>
        <a:cs typeface="+mn-cs"/>
      </a:defRPr>
    </a:lvl1pPr>
    <a:lvl2pPr marL="0" indent="0" algn="l" defTabSz="914400" rtl="0" eaLnBrk="1" latinLnBrk="0" hangingPunct="1">
      <a:lnSpc>
        <a:spcPct val="110000"/>
      </a:lnSpc>
      <a:spcBef>
        <a:spcPts val="200"/>
      </a:spcBef>
      <a:spcAft>
        <a:spcPts val="400"/>
      </a:spcAft>
      <a:buClr>
        <a:schemeClr val="tx2"/>
      </a:buClr>
      <a:buFont typeface="Arial" panose="020B0604020202020204" pitchFamily="34" charset="0"/>
      <a:buNone/>
      <a:defRPr sz="1200" kern="1200">
        <a:solidFill>
          <a:schemeClr val="tx1"/>
        </a:solidFill>
        <a:latin typeface="+mn-lt"/>
        <a:ea typeface="+mn-ea"/>
        <a:cs typeface="+mn-cs"/>
      </a:defRPr>
    </a:lvl2pPr>
    <a:lvl3pPr marL="180000" indent="-180000" algn="l" defTabSz="914400" rtl="0" eaLnBrk="1" latinLnBrk="0" hangingPunct="1">
      <a:lnSpc>
        <a:spcPct val="110000"/>
      </a:lnSpc>
      <a:spcBef>
        <a:spcPts val="200"/>
      </a:spcBef>
      <a:spcAft>
        <a:spcPts val="200"/>
      </a:spcAft>
      <a:buClr>
        <a:schemeClr val="tx2"/>
      </a:buClr>
      <a:buFont typeface="Arial" panose="020B0604020202020204" pitchFamily="34" charset="0"/>
      <a:buChar char="•"/>
      <a:defRPr sz="12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chemeClr val="tx2"/>
      </a:buClr>
      <a:buFont typeface="Arial" panose="020B0604020202020204" pitchFamily="34" charset="0"/>
      <a:buChar char="–"/>
      <a:defRPr sz="1200" kern="1200">
        <a:solidFill>
          <a:schemeClr val="tx1"/>
        </a:solidFill>
        <a:latin typeface="+mn-lt"/>
        <a:ea typeface="+mn-ea"/>
        <a:cs typeface="+mn-cs"/>
      </a:defRPr>
    </a:lvl4pPr>
    <a:lvl5pPr marL="180000" indent="-180000" algn="l" defTabSz="914400" rtl="0" eaLnBrk="1" latinLnBrk="0" hangingPunct="1">
      <a:lnSpc>
        <a:spcPct val="110000"/>
      </a:lnSpc>
      <a:spcBef>
        <a:spcPts val="200"/>
      </a:spcBef>
      <a:spcAft>
        <a:spcPts val="200"/>
      </a:spcAft>
      <a:buClr>
        <a:schemeClr val="tx2"/>
      </a:buClr>
      <a:buFont typeface="+mj-lt"/>
      <a:buAutoNum type="arabicPeriod"/>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sightsavers.org/wp-content/uploads/2025/05/Sightsavers-Cameroon-inclusion-guides-English.zip"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sightsavers.org/wp-content/uploads/2025/05/Sightsavers-Cameroon-inclusion-guides-English.zip"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dirty="0"/>
              <a:t>30 minutes</a:t>
            </a:r>
          </a:p>
        </p:txBody>
      </p:sp>
      <p:sp>
        <p:nvSpPr>
          <p:cNvPr id="4" name="Slide Number Placeholder 3"/>
          <p:cNvSpPr>
            <a:spLocks noGrp="1"/>
          </p:cNvSpPr>
          <p:nvPr>
            <p:ph type="sldNum" sz="quarter" idx="5"/>
          </p:nvPr>
        </p:nvSpPr>
        <p:spPr/>
        <p:txBody>
          <a:bodyPr/>
          <a:lstStyle/>
          <a:p>
            <a:pPr algn="l" rtl="0"/>
            <a:fld id="{0E12452D-FF08-4E0F-83D3-26A1AE1BD19F}" type="slidenum">
              <a:rPr/>
              <a:t>3</a:t>
            </a:fld>
            <a:endParaRPr lang="fr-fr" dirty="0"/>
          </a:p>
        </p:txBody>
      </p:sp>
    </p:spTree>
    <p:extLst>
      <p:ext uri="{BB962C8B-B14F-4D97-AF65-F5344CB8AC3E}">
        <p14:creationId xmlns:p14="http://schemas.microsoft.com/office/powerpoint/2010/main" val="2133478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60228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dirty="0"/>
              <a:t>NOTE À L’ATTENTION DES ANIMATEUR·RICE·S :</a:t>
            </a:r>
          </a:p>
          <a:p>
            <a:endParaRPr lang="fr-fr" dirty="0"/>
          </a:p>
          <a:p>
            <a:pPr algn="l" rtl="0"/>
            <a:r>
              <a:rPr lang="fr-fr" b="1" i="0" u="none" baseline="0" dirty="0"/>
              <a:t>Si vous n’ajoutez pas de termes spécifiques à votre contexte, veuillez supprimer la dernière ligne du tableau de cette diapositive.</a:t>
            </a:r>
            <a:endParaRPr lang="fr-fr" dirty="0"/>
          </a:p>
        </p:txBody>
      </p:sp>
      <p:sp>
        <p:nvSpPr>
          <p:cNvPr id="4" name="Slide Number Placeholder 3"/>
          <p:cNvSpPr>
            <a:spLocks noGrp="1"/>
          </p:cNvSpPr>
          <p:nvPr>
            <p:ph type="sldNum" sz="quarter" idx="5"/>
          </p:nvPr>
        </p:nvSpPr>
        <p:spPr/>
        <p:txBody>
          <a:bodyPr/>
          <a:lstStyle/>
          <a:p>
            <a:pPr algn="l" rtl="0"/>
            <a:fld id="{0E12452D-FF08-4E0F-83D3-26A1AE1BD19F}" type="slidenum">
              <a:rPr/>
              <a:t>21</a:t>
            </a:fld>
            <a:endParaRPr lang="fr-fr"/>
          </a:p>
        </p:txBody>
      </p:sp>
    </p:spTree>
    <p:extLst>
      <p:ext uri="{BB962C8B-B14F-4D97-AF65-F5344CB8AC3E}">
        <p14:creationId xmlns:p14="http://schemas.microsoft.com/office/powerpoint/2010/main" val="819001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fr-fr" b="0"/>
          </a:p>
        </p:txBody>
      </p:sp>
      <p:sp>
        <p:nvSpPr>
          <p:cNvPr id="4" name="Slide Number Placeholder 3"/>
          <p:cNvSpPr>
            <a:spLocks noGrp="1"/>
          </p:cNvSpPr>
          <p:nvPr>
            <p:ph type="sldNum" sz="quarter" idx="5"/>
          </p:nvPr>
        </p:nvSpPr>
        <p:spPr/>
        <p:txBody>
          <a:bodyPr/>
          <a:lstStyle/>
          <a:p>
            <a:pPr algn="l" rtl="0"/>
            <a:fld id="{90539BA1-C8B9-420D-AAB6-5BFB8B226F82}" type="slidenum">
              <a:rPr/>
              <a:t>23</a:t>
            </a:fld>
            <a:endParaRPr lang="fr-fr"/>
          </a:p>
        </p:txBody>
      </p:sp>
    </p:spTree>
    <p:extLst>
      <p:ext uri="{BB962C8B-B14F-4D97-AF65-F5344CB8AC3E}">
        <p14:creationId xmlns:p14="http://schemas.microsoft.com/office/powerpoint/2010/main" val="3926064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02153-9FA9-6F7F-6DE1-A6A373EF62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5025F0-2125-80F4-F51F-48CD34C5E0D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EFDA1F8-14F2-4ADA-7525-C2AD842B8894}"/>
              </a:ext>
            </a:extLst>
          </p:cNvPr>
          <p:cNvSpPr>
            <a:spLocks noGrp="1"/>
          </p:cNvSpPr>
          <p:nvPr>
            <p:ph type="body" idx="1"/>
          </p:nvPr>
        </p:nvSpPr>
        <p:spPr/>
        <p:txBody>
          <a:bodyPr/>
          <a:lstStyle/>
          <a:p>
            <a:endParaRPr lang="fr-fr" b="0" dirty="0"/>
          </a:p>
        </p:txBody>
      </p:sp>
      <p:sp>
        <p:nvSpPr>
          <p:cNvPr id="4" name="Slide Number Placeholder 3">
            <a:extLst>
              <a:ext uri="{FF2B5EF4-FFF2-40B4-BE49-F238E27FC236}">
                <a16:creationId xmlns:a16="http://schemas.microsoft.com/office/drawing/2014/main" id="{E7549395-ECBC-5573-365C-620822888EE4}"/>
              </a:ext>
            </a:extLst>
          </p:cNvPr>
          <p:cNvSpPr>
            <a:spLocks noGrp="1"/>
          </p:cNvSpPr>
          <p:nvPr>
            <p:ph type="sldNum" sz="quarter" idx="5"/>
          </p:nvPr>
        </p:nvSpPr>
        <p:spPr/>
        <p:txBody>
          <a:bodyPr/>
          <a:lstStyle/>
          <a:p>
            <a:pPr algn="l" rtl="0"/>
            <a:fld id="{90539BA1-C8B9-420D-AAB6-5BFB8B226F82}" type="slidenum">
              <a:rPr/>
              <a:t>24</a:t>
            </a:fld>
            <a:endParaRPr lang="fr-fr"/>
          </a:p>
        </p:txBody>
      </p:sp>
    </p:spTree>
    <p:extLst>
      <p:ext uri="{BB962C8B-B14F-4D97-AF65-F5344CB8AC3E}">
        <p14:creationId xmlns:p14="http://schemas.microsoft.com/office/powerpoint/2010/main" val="1995490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5E039-27BD-EDD5-03E3-2DCF3699EA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5D71EF-3DDD-1368-831A-42E193A9F6B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5FBB0E7-22FD-55D7-95A0-12FDE30F4742}"/>
              </a:ext>
            </a:extLst>
          </p:cNvPr>
          <p:cNvSpPr>
            <a:spLocks noGrp="1"/>
          </p:cNvSpPr>
          <p:nvPr>
            <p:ph type="body" idx="1"/>
          </p:nvPr>
        </p:nvSpPr>
        <p:spPr/>
        <p:txBody>
          <a:bodyPr/>
          <a:lstStyle/>
          <a:p>
            <a:endParaRPr lang="fr-fr" b="0"/>
          </a:p>
        </p:txBody>
      </p:sp>
      <p:sp>
        <p:nvSpPr>
          <p:cNvPr id="4" name="Slide Number Placeholder 3">
            <a:extLst>
              <a:ext uri="{FF2B5EF4-FFF2-40B4-BE49-F238E27FC236}">
                <a16:creationId xmlns:a16="http://schemas.microsoft.com/office/drawing/2014/main" id="{1E7EC2FB-AB3A-C07E-95E0-AEC9D9D07FE2}"/>
              </a:ext>
            </a:extLst>
          </p:cNvPr>
          <p:cNvSpPr>
            <a:spLocks noGrp="1"/>
          </p:cNvSpPr>
          <p:nvPr>
            <p:ph type="sldNum" sz="quarter" idx="5"/>
          </p:nvPr>
        </p:nvSpPr>
        <p:spPr/>
        <p:txBody>
          <a:bodyPr/>
          <a:lstStyle/>
          <a:p>
            <a:pPr algn="l" rtl="0"/>
            <a:fld id="{90539BA1-C8B9-420D-AAB6-5BFB8B226F82}" type="slidenum">
              <a:rPr/>
              <a:t>25</a:t>
            </a:fld>
            <a:endParaRPr lang="fr-fr"/>
          </a:p>
        </p:txBody>
      </p:sp>
    </p:spTree>
    <p:extLst>
      <p:ext uri="{BB962C8B-B14F-4D97-AF65-F5344CB8AC3E}">
        <p14:creationId xmlns:p14="http://schemas.microsoft.com/office/powerpoint/2010/main" val="3582033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5E876-381D-0C6A-1CAE-F09BE37B68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4AFC28-A607-C06F-0C81-62A83A29237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0F94B5A-B3AD-1FEC-D029-379E265A6703}"/>
              </a:ext>
            </a:extLst>
          </p:cNvPr>
          <p:cNvSpPr>
            <a:spLocks noGrp="1"/>
          </p:cNvSpPr>
          <p:nvPr>
            <p:ph type="body" idx="1"/>
          </p:nvPr>
        </p:nvSpPr>
        <p:spPr/>
        <p:txBody>
          <a:bodyPr/>
          <a:lstStyle/>
          <a:p>
            <a:endParaRPr lang="fr-fr" b="0" dirty="0"/>
          </a:p>
        </p:txBody>
      </p:sp>
      <p:sp>
        <p:nvSpPr>
          <p:cNvPr id="4" name="Slide Number Placeholder 3">
            <a:extLst>
              <a:ext uri="{FF2B5EF4-FFF2-40B4-BE49-F238E27FC236}">
                <a16:creationId xmlns:a16="http://schemas.microsoft.com/office/drawing/2014/main" id="{A1D05199-2547-12A1-1D12-E7609EC6EB8C}"/>
              </a:ext>
            </a:extLst>
          </p:cNvPr>
          <p:cNvSpPr>
            <a:spLocks noGrp="1"/>
          </p:cNvSpPr>
          <p:nvPr>
            <p:ph type="sldNum" sz="quarter" idx="5"/>
          </p:nvPr>
        </p:nvSpPr>
        <p:spPr/>
        <p:txBody>
          <a:bodyPr/>
          <a:lstStyle/>
          <a:p>
            <a:pPr algn="l" rtl="0"/>
            <a:fld id="{90539BA1-C8B9-420D-AAB6-5BFB8B226F82}" type="slidenum">
              <a:rPr/>
              <a:t>26</a:t>
            </a:fld>
            <a:endParaRPr lang="fr-fr"/>
          </a:p>
        </p:txBody>
      </p:sp>
    </p:spTree>
    <p:extLst>
      <p:ext uri="{BB962C8B-B14F-4D97-AF65-F5344CB8AC3E}">
        <p14:creationId xmlns:p14="http://schemas.microsoft.com/office/powerpoint/2010/main" val="1314182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algn="l" rtl="0"/>
            <a:r>
              <a:rPr lang="fr-fr" b="1" i="0" u="none" baseline="0" dirty="0"/>
              <a:t>RÉPONSE 1 : Approche du handicap axée sur les droits humains</a:t>
            </a:r>
          </a:p>
          <a:p>
            <a:pPr algn="l" rtl="0"/>
            <a:r>
              <a:rPr lang="fr-fr" b="1" i="0" u="none" baseline="0" dirty="0"/>
              <a:t>RÉPONSE 2 : Approche médicale du handicap</a:t>
            </a:r>
          </a:p>
        </p:txBody>
      </p:sp>
      <p:sp>
        <p:nvSpPr>
          <p:cNvPr id="4" name="Slide Number Placeholder 3"/>
          <p:cNvSpPr>
            <a:spLocks noGrp="1"/>
          </p:cNvSpPr>
          <p:nvPr>
            <p:ph type="sldNum" sz="quarter" idx="5"/>
          </p:nvPr>
        </p:nvSpPr>
        <p:spPr/>
        <p:txBody>
          <a:bodyPr/>
          <a:lstStyle/>
          <a:p>
            <a:pPr algn="l" rtl="0"/>
            <a:fld id="{0E12452D-FF08-4E0F-83D3-26A1AE1BD19F}" type="slidenum">
              <a:rPr/>
              <a:t>27</a:t>
            </a:fld>
            <a:endParaRPr lang="fr-fr"/>
          </a:p>
        </p:txBody>
      </p:sp>
    </p:spTree>
    <p:extLst>
      <p:ext uri="{BB962C8B-B14F-4D97-AF65-F5344CB8AC3E}">
        <p14:creationId xmlns:p14="http://schemas.microsoft.com/office/powerpoint/2010/main" val="2543259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A1C7D-C0E1-824A-3D74-E77911A4F5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488308-77AF-D155-2928-469DA1B3D6C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AF4EEB6-E118-BB47-6906-3D54D586F732}"/>
              </a:ext>
            </a:extLst>
          </p:cNvPr>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b="1" i="0" u="none" baseline="0"/>
              <a:t>RÉPONSE 3 : Approche caritative du handicap</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b="1" i="0" u="none" baseline="0"/>
              <a:t>RÉPONSE 4 :</a:t>
            </a:r>
            <a:r>
              <a:rPr lang="fr-fr" b="0" i="0" u="none" baseline="0"/>
              <a:t> </a:t>
            </a:r>
            <a:r>
              <a:rPr lang="fr-fr" b="1" i="0" u="none" baseline="0"/>
              <a:t>Approche médicale du handicap</a:t>
            </a:r>
            <a:endParaRPr lang="fr-fr" b="0" dirty="0"/>
          </a:p>
          <a:p>
            <a:endParaRPr lang="fr-fr" dirty="0"/>
          </a:p>
        </p:txBody>
      </p:sp>
      <p:sp>
        <p:nvSpPr>
          <p:cNvPr id="4" name="Slide Number Placeholder 3">
            <a:extLst>
              <a:ext uri="{FF2B5EF4-FFF2-40B4-BE49-F238E27FC236}">
                <a16:creationId xmlns:a16="http://schemas.microsoft.com/office/drawing/2014/main" id="{FC8110D9-FA23-307A-6A51-2799498C4DC0}"/>
              </a:ext>
            </a:extLst>
          </p:cNvPr>
          <p:cNvSpPr>
            <a:spLocks noGrp="1"/>
          </p:cNvSpPr>
          <p:nvPr>
            <p:ph type="sldNum" sz="quarter" idx="5"/>
          </p:nvPr>
        </p:nvSpPr>
        <p:spPr/>
        <p:txBody>
          <a:bodyPr/>
          <a:lstStyle/>
          <a:p>
            <a:pPr algn="l" rtl="0"/>
            <a:fld id="{0E12452D-FF08-4E0F-83D3-26A1AE1BD19F}" type="slidenum">
              <a:rPr/>
              <a:t>28</a:t>
            </a:fld>
            <a:endParaRPr lang="fr-fr"/>
          </a:p>
        </p:txBody>
      </p:sp>
    </p:spTree>
    <p:extLst>
      <p:ext uri="{BB962C8B-B14F-4D97-AF65-F5344CB8AC3E}">
        <p14:creationId xmlns:p14="http://schemas.microsoft.com/office/powerpoint/2010/main" val="38510135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09505-D4C4-8AFD-346D-77653C7B51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D4BCE-2D4F-28D5-15FB-7B1E1458BFF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03AAAA5-68CB-4401-FF1F-41B9681F4CC7}"/>
              </a:ext>
            </a:extLst>
          </p:cNvPr>
          <p:cNvSpPr>
            <a:spLocks noGrp="1"/>
          </p:cNvSpPr>
          <p:nvPr>
            <p:ph type="body" idx="1"/>
          </p:nvPr>
        </p:nvSpPr>
        <p:spPr/>
        <p:txBody>
          <a:bodyPr/>
          <a:lstStyle/>
          <a:p>
            <a:pPr algn="l" rtl="0"/>
            <a:r>
              <a:rPr lang="fr-fr" b="1" i="0" u="none" baseline="0"/>
              <a:t>RÉPONSE 5 : Approche sociale du handicap</a:t>
            </a:r>
          </a:p>
          <a:p>
            <a:pPr algn="l" rtl="0"/>
            <a:r>
              <a:rPr lang="fr-fr" b="1" i="0" u="none" baseline="0"/>
              <a:t>RÉPONSE 6 : Approche médicale du handicap</a:t>
            </a:r>
          </a:p>
        </p:txBody>
      </p:sp>
      <p:sp>
        <p:nvSpPr>
          <p:cNvPr id="4" name="Slide Number Placeholder 3">
            <a:extLst>
              <a:ext uri="{FF2B5EF4-FFF2-40B4-BE49-F238E27FC236}">
                <a16:creationId xmlns:a16="http://schemas.microsoft.com/office/drawing/2014/main" id="{7EB98222-6383-22B8-38E4-F5F7C8621EDB}"/>
              </a:ext>
            </a:extLst>
          </p:cNvPr>
          <p:cNvSpPr>
            <a:spLocks noGrp="1"/>
          </p:cNvSpPr>
          <p:nvPr>
            <p:ph type="sldNum" sz="quarter" idx="5"/>
          </p:nvPr>
        </p:nvSpPr>
        <p:spPr/>
        <p:txBody>
          <a:bodyPr/>
          <a:lstStyle/>
          <a:p>
            <a:pPr algn="l" rtl="0"/>
            <a:fld id="{0E12452D-FF08-4E0F-83D3-26A1AE1BD19F}" type="slidenum">
              <a:rPr/>
              <a:t>29</a:t>
            </a:fld>
            <a:endParaRPr lang="fr-fr"/>
          </a:p>
        </p:txBody>
      </p:sp>
    </p:spTree>
    <p:extLst>
      <p:ext uri="{BB962C8B-B14F-4D97-AF65-F5344CB8AC3E}">
        <p14:creationId xmlns:p14="http://schemas.microsoft.com/office/powerpoint/2010/main" val="1154655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01C67-619D-8F4B-4E6C-5361085199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88A57A-773B-03B7-3261-87CFC52C0F3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E24DE9B-B9B9-C458-6193-864E2B3ACB60}"/>
              </a:ext>
            </a:extLst>
          </p:cNvPr>
          <p:cNvSpPr>
            <a:spLocks noGrp="1"/>
          </p:cNvSpPr>
          <p:nvPr>
            <p:ph type="body" idx="1"/>
          </p:nvPr>
        </p:nvSpPr>
        <p:spPr/>
        <p:txBody>
          <a:bodyPr/>
          <a:lstStyle/>
          <a:p>
            <a:pPr algn="l" rtl="0"/>
            <a:r>
              <a:rPr lang="fr-fr" b="1" i="0" u="none" baseline="0" dirty="0"/>
              <a:t>RÉPONSE 7 : Approche sociale du handicap</a:t>
            </a:r>
          </a:p>
          <a:p>
            <a:pPr algn="l" rtl="0"/>
            <a:r>
              <a:rPr lang="fr-fr" b="1" i="0" u="none" baseline="0" dirty="0"/>
              <a:t>RÉPONSE 8 : Approche du handicap axée sur les droits humains</a:t>
            </a:r>
          </a:p>
        </p:txBody>
      </p:sp>
      <p:sp>
        <p:nvSpPr>
          <p:cNvPr id="4" name="Slide Number Placeholder 3">
            <a:extLst>
              <a:ext uri="{FF2B5EF4-FFF2-40B4-BE49-F238E27FC236}">
                <a16:creationId xmlns:a16="http://schemas.microsoft.com/office/drawing/2014/main" id="{457A4233-4695-AD97-1A95-D00A1F8B9206}"/>
              </a:ext>
            </a:extLst>
          </p:cNvPr>
          <p:cNvSpPr>
            <a:spLocks noGrp="1"/>
          </p:cNvSpPr>
          <p:nvPr>
            <p:ph type="sldNum" sz="quarter" idx="5"/>
          </p:nvPr>
        </p:nvSpPr>
        <p:spPr/>
        <p:txBody>
          <a:bodyPr/>
          <a:lstStyle/>
          <a:p>
            <a:pPr algn="l" rtl="0"/>
            <a:fld id="{0E12452D-FF08-4E0F-83D3-26A1AE1BD19F}" type="slidenum">
              <a:rPr/>
              <a:t>30</a:t>
            </a:fld>
            <a:endParaRPr lang="fr-fr"/>
          </a:p>
        </p:txBody>
      </p:sp>
    </p:spTree>
    <p:extLst>
      <p:ext uri="{BB962C8B-B14F-4D97-AF65-F5344CB8AC3E}">
        <p14:creationId xmlns:p14="http://schemas.microsoft.com/office/powerpoint/2010/main" val="1267786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D804E-F500-E306-B7BC-81A27A9020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54E449-31D0-C79C-EF44-DE4E20F42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A49176-B071-103B-1D8E-BA202101ACBA}"/>
              </a:ext>
            </a:extLst>
          </p:cNvPr>
          <p:cNvSpPr>
            <a:spLocks noGrp="1"/>
          </p:cNvSpPr>
          <p:nvPr>
            <p:ph type="body" idx="1"/>
          </p:nvPr>
        </p:nvSpPr>
        <p:spPr/>
        <p:txBody>
          <a:bodyPr/>
          <a:lstStyle/>
          <a:p>
            <a:pPr algn="l" rtl="0"/>
            <a:r>
              <a:rPr lang="fr-fr" b="1" i="0" u="none" baseline="0" dirty="0"/>
              <a:t>30 minutes</a:t>
            </a:r>
          </a:p>
        </p:txBody>
      </p:sp>
      <p:sp>
        <p:nvSpPr>
          <p:cNvPr id="4" name="Slide Number Placeholder 3">
            <a:extLst>
              <a:ext uri="{FF2B5EF4-FFF2-40B4-BE49-F238E27FC236}">
                <a16:creationId xmlns:a16="http://schemas.microsoft.com/office/drawing/2014/main" id="{6191E910-5A2D-2B03-431A-6EF907DE9C21}"/>
              </a:ext>
            </a:extLst>
          </p:cNvPr>
          <p:cNvSpPr>
            <a:spLocks noGrp="1"/>
          </p:cNvSpPr>
          <p:nvPr>
            <p:ph type="sldNum" sz="quarter" idx="5"/>
          </p:nvPr>
        </p:nvSpPr>
        <p:spPr/>
        <p:txBody>
          <a:bodyPr/>
          <a:lstStyle/>
          <a:p>
            <a:pPr algn="l" rtl="0"/>
            <a:fld id="{0E12452D-FF08-4E0F-83D3-26A1AE1BD19F}" type="slidenum">
              <a:rPr/>
              <a:t>4</a:t>
            </a:fld>
            <a:endParaRPr lang="fr-fr" dirty="0"/>
          </a:p>
        </p:txBody>
      </p:sp>
    </p:spTree>
    <p:extLst>
      <p:ext uri="{BB962C8B-B14F-4D97-AF65-F5344CB8AC3E}">
        <p14:creationId xmlns:p14="http://schemas.microsoft.com/office/powerpoint/2010/main" val="670655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dirty="0"/>
              <a:t>NOTE À L’ATTENTION DES ANIMATEUR·RICE·S :</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fr-fr" sz="1200" dirty="0"/>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dirty="0"/>
              <a:t>Sur cette diapositive et les six suivantes, ajoutez ou modifiez les catégories de handicap si vous pensez qu’elles ne sont pas représentées dans votre contexte</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fr-fr" sz="1200" dirty="0"/>
          </a:p>
          <a:p>
            <a:pPr marL="0" marR="0" lvl="0" indent="0" algn="l" defTabSz="914400" rtl="0" eaLnBrk="1" fontAlgn="auto" latinLnBrk="0" hangingPunct="1">
              <a:lnSpc>
                <a:spcPct val="110000"/>
              </a:lnSpc>
              <a:spcBef>
                <a:spcPts val="400"/>
              </a:spcBef>
              <a:spcAft>
                <a:spcPts val="400"/>
              </a:spcAft>
              <a:buClrTx/>
              <a:buSzTx/>
              <a:buFontTx/>
              <a:buNone/>
              <a:tabLst/>
              <a:defRPr/>
            </a:pPr>
            <a:endParaRPr lang="fr-fr" sz="1200" dirty="0"/>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dirty="0" err="1"/>
              <a:t>Sightsavers</a:t>
            </a:r>
            <a:r>
              <a:rPr lang="fr-fr" sz="1200" b="1" i="0" u="none" baseline="0" dirty="0"/>
              <a:t> (2023a) : Guide pratique de formation destiné aux prestataires de soins de santé sexuelle et reproductive pour appliquer des approches inclusives en matière de handicap. Avenirs inclusifs. </a:t>
            </a:r>
            <a:endParaRPr lang="fr-fr"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38821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a:t>Sightsavers (2023a) : Guide pratique de formation destiné aux prestataires de soins de santé sexuelle et reproductive pour appliquer des approches inclusives en matière de handicap. Avenirs inclusifs. </a:t>
            </a:r>
            <a:endParaRPr lang="fr-fr"/>
          </a:p>
          <a:p>
            <a:endParaRPr lang="fr-fr"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82343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a:t>Sightsavers (2023a) : Guide pratique de formation destiné aux prestataires de soins de santé sexuelle et reproductive pour appliquer des approches inclusives en matière de handicap. Avenirs inclusifs. </a:t>
            </a:r>
            <a:endParaRPr lang="fr-fr"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67351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a:t>Sightsavers (2023a) : Guide pratique de formation destiné aux prestataires de soins de santé sexuelle et reproductive pour appliquer des approches inclusives en matière de handicap. Avenirs inclusifs. </a:t>
            </a:r>
            <a:endParaRPr lang="fr-fr"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96427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a:t>Sightsavers (2023a) : Guide pratique de formation destiné aux prestataires de soins de santé sexuelle et reproductive pour appliquer des approches inclusives en matière de handicap. Avenirs inclusifs. </a:t>
            </a:r>
            <a:endParaRPr lang="fr-fr"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58008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a:t>Sightsavers (2023a) : Guide pratique de formation destiné aux prestataires de soins de santé sexuelle et reproductive pour appliquer des approches inclusives en matière de handicap. Avenirs inclusifs. </a:t>
            </a:r>
            <a:endParaRPr lang="fr-fr"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459370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endParaRPr lang="fr-fr" sz="1200"/>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1" i="0" u="none" baseline="0"/>
              <a:t>Sightsavers (2023a) : Guide pratique de formation destiné aux prestataires de soins de santé sexuelle et reproductive pour appliquer des approches inclusives en matière de handicap. Avenirs inclusifs.</a:t>
            </a:r>
            <a:endParaRPr lang="fr-fr"/>
          </a:p>
          <a:p>
            <a:endParaRPr lang="fr-fr"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45061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txBody>
          <a:bodyPr/>
          <a:lstStyle/>
          <a:p>
            <a:endParaRPr lang="fr-fr"/>
          </a:p>
        </p:txBody>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lvl="0" indent="0" algn="l" rtl="0">
              <a:lnSpc>
                <a:spcPct val="110000"/>
              </a:lnSpc>
              <a:spcBef>
                <a:spcPts val="0"/>
              </a:spcBef>
              <a:spcAft>
                <a:spcPts val="0"/>
              </a:spcAft>
              <a:buNone/>
            </a:pPr>
            <a:endParaRPr lang="fr-fr"/>
          </a:p>
        </p:txBody>
      </p:sp>
    </p:spTree>
    <p:extLst>
      <p:ext uri="{BB962C8B-B14F-4D97-AF65-F5344CB8AC3E}">
        <p14:creationId xmlns:p14="http://schemas.microsoft.com/office/powerpoint/2010/main" val="20988081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4A82A-09C5-13C5-D488-584C8606B2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3CD16B-5FC1-0ED1-A15B-1DA9E3CB444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435D7CF-2C98-26E1-5593-36DD06C0408B}"/>
              </a:ext>
            </a:extLst>
          </p:cNvPr>
          <p:cNvSpPr>
            <a:spLocks noGrp="1"/>
          </p:cNvSpPr>
          <p:nvPr>
            <p:ph type="body" idx="1"/>
          </p:nvPr>
        </p:nvSpPr>
        <p:spPr/>
        <p:txBody>
          <a:bodyPr/>
          <a:lstStyle/>
          <a:p>
            <a:endParaRPr lang="fr-fr"/>
          </a:p>
        </p:txBody>
      </p:sp>
      <p:sp>
        <p:nvSpPr>
          <p:cNvPr id="4" name="Slide Number Placeholder 3">
            <a:extLst>
              <a:ext uri="{FF2B5EF4-FFF2-40B4-BE49-F238E27FC236}">
                <a16:creationId xmlns:a16="http://schemas.microsoft.com/office/drawing/2014/main" id="{ABAF9BC4-9CDE-A2EC-33B8-40A2C55C4E04}"/>
              </a:ext>
            </a:extLst>
          </p:cNvPr>
          <p:cNvSpPr>
            <a:spLocks noGrp="1"/>
          </p:cNvSpPr>
          <p:nvPr>
            <p:ph type="sldNum" sz="quarter" idx="5"/>
          </p:nvPr>
        </p:nvSpPr>
        <p:spPr/>
        <p:txBody>
          <a:bodyPr/>
          <a:lstStyle/>
          <a:p>
            <a:pPr algn="l" rtl="0"/>
            <a:fld id="{0E12452D-FF08-4E0F-83D3-26A1AE1BD19F}" type="slidenum">
              <a:rPr/>
              <a:t>41</a:t>
            </a:fld>
            <a:endParaRPr lang="fr-fr"/>
          </a:p>
        </p:txBody>
      </p:sp>
    </p:spTree>
    <p:extLst>
      <p:ext uri="{BB962C8B-B14F-4D97-AF65-F5344CB8AC3E}">
        <p14:creationId xmlns:p14="http://schemas.microsoft.com/office/powerpoint/2010/main" val="39051211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EDC7F-0686-78F2-14E5-6C1A62ECF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EF869F-3235-995F-D1E3-DB3D3EA046EA}"/>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D9D62CA-B7D4-1348-CA32-90D644F63B1A}"/>
              </a:ext>
            </a:extLst>
          </p:cNvPr>
          <p:cNvSpPr>
            <a:spLocks noGrp="1"/>
          </p:cNvSpPr>
          <p:nvPr>
            <p:ph type="body" idx="1"/>
          </p:nvPr>
        </p:nvSpPr>
        <p:spPr/>
        <p:txBody>
          <a:bodyPr/>
          <a:lstStyle/>
          <a:p>
            <a:pPr algn="l" rtl="0"/>
            <a:r>
              <a:rPr lang="fr-fr" b="1" i="0" u="none" baseline="0"/>
              <a:t>Données tirées de :</a:t>
            </a:r>
            <a:r>
              <a:rPr lang="fr-fr" b="0" i="0" u="none" baseline="0"/>
              <a:t> UN DESA (2024) Disability and Development Report 2024 https://social.desa.un.org/sites/default/files/2025-09/DDR2024-Full-Report-Final.pdf</a:t>
            </a:r>
          </a:p>
        </p:txBody>
      </p:sp>
      <p:sp>
        <p:nvSpPr>
          <p:cNvPr id="4" name="Slide Number Placeholder 3">
            <a:extLst>
              <a:ext uri="{FF2B5EF4-FFF2-40B4-BE49-F238E27FC236}">
                <a16:creationId xmlns:a16="http://schemas.microsoft.com/office/drawing/2014/main" id="{043DD0E3-80CD-9158-1B2D-15BDA5385A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35307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lgn="l" rtl="0"/>
            <a:fld id="{0E12452D-FF08-4E0F-83D3-26A1AE1BD19F}" type="slidenum">
              <a:rPr/>
              <a:t>5</a:t>
            </a:fld>
            <a:endParaRPr lang="fr-fr" dirty="0"/>
          </a:p>
        </p:txBody>
      </p:sp>
    </p:spTree>
    <p:extLst>
      <p:ext uri="{BB962C8B-B14F-4D97-AF65-F5344CB8AC3E}">
        <p14:creationId xmlns:p14="http://schemas.microsoft.com/office/powerpoint/2010/main" val="1706613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51756-5CE5-0FCC-DB8B-906F626B43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02ABD5-2C1E-1EB8-247D-AC2FF20F60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8E4DFD-BD9B-969F-54A4-168B8E5AECFF}"/>
              </a:ext>
            </a:extLst>
          </p:cNvPr>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0" i="0" kern="1200" dirty="0">
                <a:solidFill>
                  <a:schemeClr val="tx1"/>
                </a:solidFill>
                <a:effectLst/>
                <a:latin typeface="+mn-lt"/>
                <a:ea typeface="+mn-ea"/>
                <a:cs typeface="+mn-cs"/>
              </a:rPr>
              <a:t>Lisez à voix haute le contenu de cette diapositive.</a:t>
            </a:r>
            <a:endParaRPr lang="fr-fr" b="1" i="0" u="none" baseline="0" dirty="0"/>
          </a:p>
          <a:p>
            <a:pPr algn="l" rtl="0"/>
            <a:endParaRPr lang="fr-FR" b="1" i="0" u="none" baseline="0" dirty="0"/>
          </a:p>
          <a:p>
            <a:pPr algn="l" rtl="0"/>
            <a:r>
              <a:rPr lang="fr-fr" b="1" i="0" u="none" baseline="0" dirty="0"/>
              <a:t>Adapté de : </a:t>
            </a:r>
            <a:r>
              <a:rPr lang="fr-fr" sz="1200" b="0" i="0" u="none" strike="noStrike" kern="1200" baseline="0" dirty="0">
                <a:solidFill>
                  <a:schemeClr val="tx1"/>
                </a:solidFill>
                <a:latin typeface="+mn-lt"/>
                <a:ea typeface="+mn-ea"/>
                <a:cs typeface="+mn-cs"/>
              </a:rPr>
              <a:t>Key Issues and Risks </a:t>
            </a:r>
            <a:r>
              <a:rPr lang="fr-fr" sz="1200" b="0" i="0" u="none" strike="noStrike" kern="1200" baseline="0" dirty="0" err="1">
                <a:solidFill>
                  <a:schemeClr val="tx1"/>
                </a:solidFill>
                <a:latin typeface="+mn-lt"/>
                <a:ea typeface="+mn-ea"/>
                <a:cs typeface="+mn-cs"/>
              </a:rPr>
              <a:t>Throughout</a:t>
            </a:r>
            <a:r>
              <a:rPr lang="fr-fr" sz="1200" b="0" i="0" u="none" strike="noStrike" kern="1200" baseline="0" dirty="0">
                <a:solidFill>
                  <a:schemeClr val="tx1"/>
                </a:solidFill>
                <a:latin typeface="+mn-lt"/>
                <a:ea typeface="+mn-ea"/>
                <a:cs typeface="+mn-cs"/>
              </a:rPr>
              <a:t> the Electoral Cycle the Electoral Cycle, Westminster </a:t>
            </a:r>
            <a:r>
              <a:rPr lang="fr-fr" sz="1200" b="0" i="0" u="none" strike="noStrike" kern="1200" baseline="0" dirty="0" err="1">
                <a:solidFill>
                  <a:schemeClr val="tx1"/>
                </a:solidFill>
                <a:latin typeface="+mn-lt"/>
                <a:ea typeface="+mn-ea"/>
                <a:cs typeface="+mn-cs"/>
              </a:rPr>
              <a:t>Foundation</a:t>
            </a:r>
            <a:r>
              <a:rPr lang="fr-fr" sz="1200" b="0" i="0" u="none" strike="noStrike" kern="1200" baseline="0" dirty="0">
                <a:solidFill>
                  <a:schemeClr val="tx1"/>
                </a:solidFill>
                <a:latin typeface="+mn-lt"/>
                <a:ea typeface="+mn-ea"/>
                <a:cs typeface="+mn-cs"/>
              </a:rPr>
              <a:t> for </a:t>
            </a:r>
            <a:r>
              <a:rPr lang="fr-fr" sz="1200" b="0" i="0" u="none" strike="noStrike" kern="1200" baseline="0" dirty="0" err="1">
                <a:solidFill>
                  <a:schemeClr val="tx1"/>
                </a:solidFill>
                <a:latin typeface="+mn-lt"/>
                <a:ea typeface="+mn-ea"/>
                <a:cs typeface="+mn-cs"/>
              </a:rPr>
              <a:t>Democracy</a:t>
            </a:r>
            <a:r>
              <a:rPr lang="fr-fr" sz="1200" b="0" i="0" u="none" strike="noStrike" kern="1200" baseline="0" dirty="0">
                <a:solidFill>
                  <a:schemeClr val="tx1"/>
                </a:solidFill>
                <a:latin typeface="+mn-lt"/>
                <a:ea typeface="+mn-ea"/>
                <a:cs typeface="+mn-cs"/>
              </a:rPr>
              <a:t> (WFD),  April 2023 https://www.wfd.org/what-we-do/resources/key-issues-and-risks-throughout-electoral-cycle  </a:t>
            </a:r>
          </a:p>
          <a:p>
            <a:pPr algn="l" rtl="0"/>
            <a:endParaRPr lang="fr-FR" sz="1200" b="0" i="0" u="none" strike="noStrike" kern="1200" baseline="0" dirty="0">
              <a:solidFill>
                <a:schemeClr val="tx1"/>
              </a:solidFill>
              <a:latin typeface="+mn-lt"/>
              <a:ea typeface="+mn-ea"/>
              <a:cs typeface="+mn-cs"/>
            </a:endParaRPr>
          </a:p>
          <a:p>
            <a:pPr algn="l" rtl="0"/>
            <a:r>
              <a:rPr lang="fr-FR" dirty="0"/>
              <a:t>Une roue montrant les 9 étapes du cycle électoral. Entre autres : 1 - la période préélectorale comprenant le cadre juridique, la planification et la mise en œuvre, la formation et l’éducation, la participation et l’inscription. 2 - la période électorale comprenant la campagne électorale, le vote et le jour de l’élection, ainsi que les résultats et les litiges. 3 - la période postélectorale comprenant les leçons tirées et les réformes.</a:t>
            </a:r>
            <a:endParaRPr lang="fr-fr" dirty="0"/>
          </a:p>
        </p:txBody>
      </p:sp>
      <p:sp>
        <p:nvSpPr>
          <p:cNvPr id="4" name="Slide Number Placeholder 3">
            <a:extLst>
              <a:ext uri="{FF2B5EF4-FFF2-40B4-BE49-F238E27FC236}">
                <a16:creationId xmlns:a16="http://schemas.microsoft.com/office/drawing/2014/main" id="{8438E993-C0DF-2D5B-AAFC-1EA86616C3D6}"/>
              </a:ext>
            </a:extLst>
          </p:cNvPr>
          <p:cNvSpPr>
            <a:spLocks noGrp="1"/>
          </p:cNvSpPr>
          <p:nvPr>
            <p:ph type="sldNum" sz="quarter" idx="5"/>
          </p:nvPr>
        </p:nvSpPr>
        <p:spPr/>
        <p:txBody>
          <a:bodyPr/>
          <a:lstStyle/>
          <a:p>
            <a:pPr algn="l" rtl="0"/>
            <a:fld id="{958A08DE-B22F-4838-96DE-4A4EB43216E7}" type="slidenum">
              <a:rPr/>
              <a:pPr algn="l" rtl="0"/>
              <a:t>46</a:t>
            </a:fld>
            <a:endParaRPr lang="fr-fr"/>
          </a:p>
        </p:txBody>
      </p:sp>
    </p:spTree>
    <p:extLst>
      <p:ext uri="{BB962C8B-B14F-4D97-AF65-F5344CB8AC3E}">
        <p14:creationId xmlns:p14="http://schemas.microsoft.com/office/powerpoint/2010/main" val="8340414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464BF-3765-2180-5F2E-6CE1163FC2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C3EBB5-2AB1-13A2-6910-68C35094D9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6ED9A4-7131-D051-D850-66E315AD131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u="none" baseline="0" dirty="0"/>
              <a:t>Adapté de : </a:t>
            </a:r>
            <a:r>
              <a:rPr lang="fr-fr" sz="1200" b="0" i="0" u="none" kern="1200" baseline="0" dirty="0">
                <a:solidFill>
                  <a:schemeClr val="tx1"/>
                </a:solidFill>
                <a:effectLst/>
                <a:latin typeface="+mn-lt"/>
                <a:ea typeface="+mn-ea"/>
                <a:cs typeface="+mn-cs"/>
              </a:rPr>
              <a:t>Equal Access: How to </a:t>
            </a:r>
            <a:r>
              <a:rPr lang="fr-fr" sz="1200" b="0" i="0" u="none" kern="1200" baseline="0" dirty="0" err="1">
                <a:solidFill>
                  <a:schemeClr val="tx1"/>
                </a:solidFill>
                <a:effectLst/>
                <a:latin typeface="+mn-lt"/>
                <a:ea typeface="+mn-ea"/>
                <a:cs typeface="+mn-cs"/>
              </a:rPr>
              <a:t>Include</a:t>
            </a:r>
            <a:r>
              <a:rPr lang="fr-fr" sz="1200" b="0" i="0" u="none" kern="1200" baseline="0" dirty="0">
                <a:solidFill>
                  <a:schemeClr val="tx1"/>
                </a:solidFill>
                <a:effectLst/>
                <a:latin typeface="+mn-lt"/>
                <a:ea typeface="+mn-ea"/>
                <a:cs typeface="+mn-cs"/>
              </a:rPr>
              <a:t> Persons </a:t>
            </a:r>
            <a:r>
              <a:rPr lang="fr-fr" sz="1200" b="0" i="0" u="none" kern="1200" baseline="0" dirty="0" err="1">
                <a:solidFill>
                  <a:schemeClr val="tx1"/>
                </a:solidFill>
                <a:effectLst/>
                <a:latin typeface="+mn-lt"/>
                <a:ea typeface="+mn-ea"/>
                <a:cs typeface="+mn-cs"/>
              </a:rPr>
              <a:t>with</a:t>
            </a:r>
            <a:r>
              <a:rPr lang="fr-fr" sz="1200" b="0" i="0" u="none" kern="1200" baseline="0" dirty="0">
                <a:solidFill>
                  <a:schemeClr val="tx1"/>
                </a:solidFill>
                <a:effectLst/>
                <a:latin typeface="+mn-lt"/>
                <a:ea typeface="+mn-ea"/>
                <a:cs typeface="+mn-cs"/>
              </a:rPr>
              <a:t> </a:t>
            </a:r>
            <a:r>
              <a:rPr lang="fr-fr" sz="1200" b="0" i="0" u="none" kern="1200" baseline="0" dirty="0" err="1">
                <a:solidFill>
                  <a:schemeClr val="tx1"/>
                </a:solidFill>
                <a:effectLst/>
                <a:latin typeface="+mn-lt"/>
                <a:ea typeface="+mn-ea"/>
                <a:cs typeface="+mn-cs"/>
              </a:rPr>
              <a:t>Disabilities</a:t>
            </a:r>
            <a:r>
              <a:rPr lang="fr-fr" sz="1200" b="0" i="0" u="none" kern="1200" baseline="0" dirty="0">
                <a:solidFill>
                  <a:schemeClr val="tx1"/>
                </a:solidFill>
                <a:effectLst/>
                <a:latin typeface="+mn-lt"/>
                <a:ea typeface="+mn-ea"/>
                <a:cs typeface="+mn-cs"/>
              </a:rPr>
              <a:t> in Elections and </a:t>
            </a:r>
            <a:r>
              <a:rPr lang="fr-fr" sz="1200" b="0" i="0" u="none" kern="1200" baseline="0" dirty="0" err="1">
                <a:solidFill>
                  <a:schemeClr val="tx1"/>
                </a:solidFill>
                <a:effectLst/>
                <a:latin typeface="+mn-lt"/>
                <a:ea typeface="+mn-ea"/>
                <a:cs typeface="+mn-cs"/>
              </a:rPr>
              <a:t>Political</a:t>
            </a:r>
            <a:r>
              <a:rPr lang="fr-fr" sz="1200" b="0" i="0" u="none" kern="1200" baseline="0" dirty="0">
                <a:solidFill>
                  <a:schemeClr val="tx1"/>
                </a:solidFill>
                <a:effectLst/>
                <a:latin typeface="+mn-lt"/>
                <a:ea typeface="+mn-ea"/>
                <a:cs typeface="+mn-cs"/>
              </a:rPr>
              <a:t> </a:t>
            </a:r>
            <a:r>
              <a:rPr lang="fr-fr" sz="1200" b="0" i="0" u="none" kern="1200" baseline="0" dirty="0" err="1">
                <a:solidFill>
                  <a:schemeClr val="tx1"/>
                </a:solidFill>
                <a:effectLst/>
                <a:latin typeface="+mn-lt"/>
                <a:ea typeface="+mn-ea"/>
                <a:cs typeface="+mn-cs"/>
              </a:rPr>
              <a:t>Processes</a:t>
            </a:r>
            <a:r>
              <a:rPr lang="fr-fr" sz="1200" b="0" i="0" u="none" kern="1200" baseline="0" dirty="0">
                <a:solidFill>
                  <a:schemeClr val="tx1"/>
                </a:solidFill>
                <a:effectLst/>
                <a:latin typeface="+mn-lt"/>
                <a:ea typeface="+mn-ea"/>
                <a:cs typeface="+mn-cs"/>
              </a:rPr>
              <a:t>, International </a:t>
            </a:r>
            <a:r>
              <a:rPr lang="fr-fr" sz="1200" b="0" i="0" u="none" kern="1200" baseline="0" dirty="0" err="1">
                <a:solidFill>
                  <a:schemeClr val="tx1"/>
                </a:solidFill>
                <a:effectLst/>
                <a:latin typeface="+mn-lt"/>
                <a:ea typeface="+mn-ea"/>
                <a:cs typeface="+mn-cs"/>
              </a:rPr>
              <a:t>Foundation</a:t>
            </a:r>
            <a:r>
              <a:rPr lang="fr-fr" sz="1200" b="0" i="0" u="none" kern="1200" baseline="0" dirty="0">
                <a:solidFill>
                  <a:schemeClr val="tx1"/>
                </a:solidFill>
                <a:effectLst/>
                <a:latin typeface="+mn-lt"/>
                <a:ea typeface="+mn-ea"/>
                <a:cs typeface="+mn-cs"/>
              </a:rPr>
              <a:t> for Electoral </a:t>
            </a:r>
            <a:r>
              <a:rPr lang="fr-fr" sz="1200" b="0" i="0" u="none" kern="1200" baseline="0" dirty="0" err="1">
                <a:solidFill>
                  <a:schemeClr val="tx1"/>
                </a:solidFill>
                <a:effectLst/>
                <a:latin typeface="+mn-lt"/>
                <a:ea typeface="+mn-ea"/>
                <a:cs typeface="+mn-cs"/>
              </a:rPr>
              <a:t>Systems</a:t>
            </a:r>
            <a:r>
              <a:rPr lang="fr-fr" sz="1200" b="0" i="0" u="none" kern="1200" baseline="0" dirty="0">
                <a:solidFill>
                  <a:schemeClr val="tx1"/>
                </a:solidFill>
                <a:effectLst/>
                <a:latin typeface="+mn-lt"/>
                <a:ea typeface="+mn-ea"/>
                <a:cs typeface="+mn-cs"/>
              </a:rPr>
              <a:t> (IFES) and National Democratic Institute (NDI), 21 novembre, 2014 https://www.ifes.org/publications/equal-access-how-include-persons-disabilities-elections-and-political-processes </a:t>
            </a:r>
          </a:p>
          <a:p>
            <a:endParaRPr lang="fr-fr" dirty="0"/>
          </a:p>
        </p:txBody>
      </p:sp>
      <p:sp>
        <p:nvSpPr>
          <p:cNvPr id="4" name="Slide Number Placeholder 3">
            <a:extLst>
              <a:ext uri="{FF2B5EF4-FFF2-40B4-BE49-F238E27FC236}">
                <a16:creationId xmlns:a16="http://schemas.microsoft.com/office/drawing/2014/main" id="{05E54062-BD30-E02E-DF44-275F89976E4C}"/>
              </a:ext>
            </a:extLst>
          </p:cNvPr>
          <p:cNvSpPr>
            <a:spLocks noGrp="1"/>
          </p:cNvSpPr>
          <p:nvPr>
            <p:ph type="sldNum" sz="quarter" idx="5"/>
          </p:nvPr>
        </p:nvSpPr>
        <p:spPr/>
        <p:txBody>
          <a:bodyPr/>
          <a:lstStyle/>
          <a:p>
            <a:pPr algn="l" rtl="0"/>
            <a:fld id="{958A08DE-B22F-4838-96DE-4A4EB43216E7}" type="slidenum">
              <a:rPr/>
              <a:pPr algn="l" rtl="0"/>
              <a:t>48</a:t>
            </a:fld>
            <a:endParaRPr lang="fr-fr"/>
          </a:p>
        </p:txBody>
      </p:sp>
    </p:spTree>
    <p:extLst>
      <p:ext uri="{BB962C8B-B14F-4D97-AF65-F5344CB8AC3E}">
        <p14:creationId xmlns:p14="http://schemas.microsoft.com/office/powerpoint/2010/main" val="266833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C98D5-C102-5E60-5F74-62C9909A5B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0A1C-6B07-7358-F58B-A43B555C8D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7B0C38-69A2-0FFA-65C4-2D99B403B1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u="none" baseline="0" dirty="0"/>
              <a:t>Adapté de : </a:t>
            </a:r>
            <a:r>
              <a:rPr lang="fr-fr" sz="1200" b="0" i="0" u="none" kern="1200" baseline="0" dirty="0">
                <a:solidFill>
                  <a:schemeClr val="tx1"/>
                </a:solidFill>
                <a:effectLst/>
                <a:latin typeface="+mn-lt"/>
                <a:ea typeface="+mn-ea"/>
                <a:cs typeface="+mn-cs"/>
              </a:rPr>
              <a:t>Equal Access: How to </a:t>
            </a:r>
            <a:r>
              <a:rPr lang="fr-fr" sz="1200" b="0" i="0" u="none" kern="1200" baseline="0" dirty="0" err="1">
                <a:solidFill>
                  <a:schemeClr val="tx1"/>
                </a:solidFill>
                <a:effectLst/>
                <a:latin typeface="+mn-lt"/>
                <a:ea typeface="+mn-ea"/>
                <a:cs typeface="+mn-cs"/>
              </a:rPr>
              <a:t>Include</a:t>
            </a:r>
            <a:r>
              <a:rPr lang="fr-fr" sz="1200" b="0" i="0" u="none" kern="1200" baseline="0" dirty="0">
                <a:solidFill>
                  <a:schemeClr val="tx1"/>
                </a:solidFill>
                <a:effectLst/>
                <a:latin typeface="+mn-lt"/>
                <a:ea typeface="+mn-ea"/>
                <a:cs typeface="+mn-cs"/>
              </a:rPr>
              <a:t> Persons </a:t>
            </a:r>
            <a:r>
              <a:rPr lang="fr-fr" sz="1200" b="0" i="0" u="none" kern="1200" baseline="0" dirty="0" err="1">
                <a:solidFill>
                  <a:schemeClr val="tx1"/>
                </a:solidFill>
                <a:effectLst/>
                <a:latin typeface="+mn-lt"/>
                <a:ea typeface="+mn-ea"/>
                <a:cs typeface="+mn-cs"/>
              </a:rPr>
              <a:t>with</a:t>
            </a:r>
            <a:r>
              <a:rPr lang="fr-fr" sz="1200" b="0" i="0" u="none" kern="1200" baseline="0" dirty="0">
                <a:solidFill>
                  <a:schemeClr val="tx1"/>
                </a:solidFill>
                <a:effectLst/>
                <a:latin typeface="+mn-lt"/>
                <a:ea typeface="+mn-ea"/>
                <a:cs typeface="+mn-cs"/>
              </a:rPr>
              <a:t> </a:t>
            </a:r>
            <a:r>
              <a:rPr lang="fr-fr" sz="1200" b="0" i="0" u="none" kern="1200" baseline="0" dirty="0" err="1">
                <a:solidFill>
                  <a:schemeClr val="tx1"/>
                </a:solidFill>
                <a:effectLst/>
                <a:latin typeface="+mn-lt"/>
                <a:ea typeface="+mn-ea"/>
                <a:cs typeface="+mn-cs"/>
              </a:rPr>
              <a:t>Disabilities</a:t>
            </a:r>
            <a:r>
              <a:rPr lang="fr-fr" sz="1200" b="0" i="0" u="none" kern="1200" baseline="0" dirty="0">
                <a:solidFill>
                  <a:schemeClr val="tx1"/>
                </a:solidFill>
                <a:effectLst/>
                <a:latin typeface="+mn-lt"/>
                <a:ea typeface="+mn-ea"/>
                <a:cs typeface="+mn-cs"/>
              </a:rPr>
              <a:t> in Elections and </a:t>
            </a:r>
            <a:r>
              <a:rPr lang="fr-fr" sz="1200" b="0" i="0" u="none" kern="1200" baseline="0" dirty="0" err="1">
                <a:solidFill>
                  <a:schemeClr val="tx1"/>
                </a:solidFill>
                <a:effectLst/>
                <a:latin typeface="+mn-lt"/>
                <a:ea typeface="+mn-ea"/>
                <a:cs typeface="+mn-cs"/>
              </a:rPr>
              <a:t>Political</a:t>
            </a:r>
            <a:r>
              <a:rPr lang="fr-fr" sz="1200" b="0" i="0" u="none" kern="1200" baseline="0" dirty="0">
                <a:solidFill>
                  <a:schemeClr val="tx1"/>
                </a:solidFill>
                <a:effectLst/>
                <a:latin typeface="+mn-lt"/>
                <a:ea typeface="+mn-ea"/>
                <a:cs typeface="+mn-cs"/>
              </a:rPr>
              <a:t> </a:t>
            </a:r>
            <a:r>
              <a:rPr lang="fr-fr" sz="1200" b="0" i="0" u="none" kern="1200" baseline="0" dirty="0" err="1">
                <a:solidFill>
                  <a:schemeClr val="tx1"/>
                </a:solidFill>
                <a:effectLst/>
                <a:latin typeface="+mn-lt"/>
                <a:ea typeface="+mn-ea"/>
                <a:cs typeface="+mn-cs"/>
              </a:rPr>
              <a:t>Processes</a:t>
            </a:r>
            <a:r>
              <a:rPr lang="fr-fr" sz="1200" b="0" i="0" u="none" kern="1200" baseline="0" dirty="0">
                <a:solidFill>
                  <a:schemeClr val="tx1"/>
                </a:solidFill>
                <a:effectLst/>
                <a:latin typeface="+mn-lt"/>
                <a:ea typeface="+mn-ea"/>
                <a:cs typeface="+mn-cs"/>
              </a:rPr>
              <a:t>, International </a:t>
            </a:r>
            <a:r>
              <a:rPr lang="fr-fr" sz="1200" b="0" i="0" u="none" kern="1200" baseline="0" dirty="0" err="1">
                <a:solidFill>
                  <a:schemeClr val="tx1"/>
                </a:solidFill>
                <a:effectLst/>
                <a:latin typeface="+mn-lt"/>
                <a:ea typeface="+mn-ea"/>
                <a:cs typeface="+mn-cs"/>
              </a:rPr>
              <a:t>Foundation</a:t>
            </a:r>
            <a:r>
              <a:rPr lang="fr-fr" sz="1200" b="0" i="0" u="none" kern="1200" baseline="0" dirty="0">
                <a:solidFill>
                  <a:schemeClr val="tx1"/>
                </a:solidFill>
                <a:effectLst/>
                <a:latin typeface="+mn-lt"/>
                <a:ea typeface="+mn-ea"/>
                <a:cs typeface="+mn-cs"/>
              </a:rPr>
              <a:t> for Electoral </a:t>
            </a:r>
            <a:r>
              <a:rPr lang="fr-fr" sz="1200" b="0" i="0" u="none" kern="1200" baseline="0" dirty="0" err="1">
                <a:solidFill>
                  <a:schemeClr val="tx1"/>
                </a:solidFill>
                <a:effectLst/>
                <a:latin typeface="+mn-lt"/>
                <a:ea typeface="+mn-ea"/>
                <a:cs typeface="+mn-cs"/>
              </a:rPr>
              <a:t>Systems</a:t>
            </a:r>
            <a:r>
              <a:rPr lang="fr-fr" sz="1200" b="0" i="0" u="none" kern="1200" baseline="0" dirty="0">
                <a:solidFill>
                  <a:schemeClr val="tx1"/>
                </a:solidFill>
                <a:effectLst/>
                <a:latin typeface="+mn-lt"/>
                <a:ea typeface="+mn-ea"/>
                <a:cs typeface="+mn-cs"/>
              </a:rPr>
              <a:t> (IFES) and National Democratic Institute (NDI), 21 novembre, 2014 https://www.ifes.org/publications/equal-access-how-include-persons-disabilities-elections-and-political-processes </a:t>
            </a:r>
          </a:p>
          <a:p>
            <a:endParaRPr lang="fr-fr" dirty="0"/>
          </a:p>
        </p:txBody>
      </p:sp>
      <p:sp>
        <p:nvSpPr>
          <p:cNvPr id="4" name="Slide Number Placeholder 3">
            <a:extLst>
              <a:ext uri="{FF2B5EF4-FFF2-40B4-BE49-F238E27FC236}">
                <a16:creationId xmlns:a16="http://schemas.microsoft.com/office/drawing/2014/main" id="{3AE40F5C-A42A-3F9D-66A6-80E348782360}"/>
              </a:ext>
            </a:extLst>
          </p:cNvPr>
          <p:cNvSpPr>
            <a:spLocks noGrp="1"/>
          </p:cNvSpPr>
          <p:nvPr>
            <p:ph type="sldNum" sz="quarter" idx="5"/>
          </p:nvPr>
        </p:nvSpPr>
        <p:spPr/>
        <p:txBody>
          <a:bodyPr/>
          <a:lstStyle/>
          <a:p>
            <a:pPr algn="l" rtl="0"/>
            <a:fld id="{958A08DE-B22F-4838-96DE-4A4EB43216E7}" type="slidenum">
              <a:rPr/>
              <a:pPr algn="l" rtl="0"/>
              <a:t>49</a:t>
            </a:fld>
            <a:endParaRPr lang="fr-fr"/>
          </a:p>
        </p:txBody>
      </p:sp>
    </p:spTree>
    <p:extLst>
      <p:ext uri="{BB962C8B-B14F-4D97-AF65-F5344CB8AC3E}">
        <p14:creationId xmlns:p14="http://schemas.microsoft.com/office/powerpoint/2010/main" val="31053556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4FD6D-1706-CA15-B8B5-05FB4EEA37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EEBFD8-E3CE-DA06-8597-6234399A57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E4060A-34BD-7578-9330-C589EB55FC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u="none" baseline="0"/>
              <a:t>Adapté de : </a:t>
            </a:r>
            <a:r>
              <a:rPr lang="fr-fr" sz="1200" b="0" i="0" u="none" kern="1200" baseline="0">
                <a:solidFill>
                  <a:schemeClr val="tx1"/>
                </a:solidFill>
                <a:effectLst/>
                <a:latin typeface="+mn-lt"/>
                <a:ea typeface="+mn-ea"/>
                <a:cs typeface="+mn-cs"/>
              </a:rPr>
              <a:t>Equal Access: How to Include Persons with Disabilities in Elections and Political Processes, International Foundation for Electoral Systems (IFES) and National Democratic Institute (NDI), 21 novembre, 2014 https://www.ifes.org/publications/equal-access-how-include-persons-disabilities-elections-and-political-processes </a:t>
            </a:r>
          </a:p>
          <a:p>
            <a:endParaRPr lang="fr-fr"/>
          </a:p>
        </p:txBody>
      </p:sp>
      <p:sp>
        <p:nvSpPr>
          <p:cNvPr id="4" name="Slide Number Placeholder 3">
            <a:extLst>
              <a:ext uri="{FF2B5EF4-FFF2-40B4-BE49-F238E27FC236}">
                <a16:creationId xmlns:a16="http://schemas.microsoft.com/office/drawing/2014/main" id="{8C5EA437-A27D-261E-A631-863D6BC3F335}"/>
              </a:ext>
            </a:extLst>
          </p:cNvPr>
          <p:cNvSpPr>
            <a:spLocks noGrp="1"/>
          </p:cNvSpPr>
          <p:nvPr>
            <p:ph type="sldNum" sz="quarter" idx="5"/>
          </p:nvPr>
        </p:nvSpPr>
        <p:spPr/>
        <p:txBody>
          <a:bodyPr/>
          <a:lstStyle/>
          <a:p>
            <a:pPr algn="l" rtl="0"/>
            <a:fld id="{958A08DE-B22F-4838-96DE-4A4EB43216E7}" type="slidenum">
              <a:rPr/>
              <a:pPr algn="l" rtl="0"/>
              <a:t>50</a:t>
            </a:fld>
            <a:endParaRPr lang="fr-fr"/>
          </a:p>
        </p:txBody>
      </p:sp>
    </p:spTree>
    <p:extLst>
      <p:ext uri="{BB962C8B-B14F-4D97-AF65-F5344CB8AC3E}">
        <p14:creationId xmlns:p14="http://schemas.microsoft.com/office/powerpoint/2010/main" val="18242816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C46E9-8A0A-F79F-E22F-1A41876646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04F767-23E6-5979-3212-43B8AD66C1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D74F69-438F-BC13-4533-6A2508AC84A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u="none" baseline="0"/>
              <a:t>Adapté de : </a:t>
            </a:r>
            <a:r>
              <a:rPr lang="fr-fr" sz="1200" b="0" i="0" u="none" kern="1200" baseline="0">
                <a:solidFill>
                  <a:schemeClr val="tx1"/>
                </a:solidFill>
                <a:effectLst/>
                <a:latin typeface="+mn-lt"/>
                <a:ea typeface="+mn-ea"/>
                <a:cs typeface="+mn-cs"/>
              </a:rPr>
              <a:t>Equal Access: How to Include Persons with Disabilities in Elections and Political Processes, International Foundation for Electoral Systems (IFES) and National Democratic Institute (NDI), 21 novembre, 2014 https://www.ifes.org/publications/equal-access-how-include-persons-disabilities-elections-and-political-processes </a:t>
            </a:r>
          </a:p>
          <a:p>
            <a:endParaRPr lang="fr-fr"/>
          </a:p>
        </p:txBody>
      </p:sp>
      <p:sp>
        <p:nvSpPr>
          <p:cNvPr id="4" name="Slide Number Placeholder 3">
            <a:extLst>
              <a:ext uri="{FF2B5EF4-FFF2-40B4-BE49-F238E27FC236}">
                <a16:creationId xmlns:a16="http://schemas.microsoft.com/office/drawing/2014/main" id="{2DE6F867-9A8A-AEF7-43E3-81000A770B54}"/>
              </a:ext>
            </a:extLst>
          </p:cNvPr>
          <p:cNvSpPr>
            <a:spLocks noGrp="1"/>
          </p:cNvSpPr>
          <p:nvPr>
            <p:ph type="sldNum" sz="quarter" idx="5"/>
          </p:nvPr>
        </p:nvSpPr>
        <p:spPr/>
        <p:txBody>
          <a:bodyPr/>
          <a:lstStyle/>
          <a:p>
            <a:pPr algn="l" rtl="0"/>
            <a:fld id="{958A08DE-B22F-4838-96DE-4A4EB43216E7}" type="slidenum">
              <a:rPr/>
              <a:pPr algn="l" rtl="0"/>
              <a:t>51</a:t>
            </a:fld>
            <a:endParaRPr lang="fr-fr"/>
          </a:p>
        </p:txBody>
      </p:sp>
    </p:spTree>
    <p:extLst>
      <p:ext uri="{BB962C8B-B14F-4D97-AF65-F5344CB8AC3E}">
        <p14:creationId xmlns:p14="http://schemas.microsoft.com/office/powerpoint/2010/main" val="39423182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C5DC3-E923-41C1-2247-D8CADE4D0C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F74C0-489C-DB8C-29EC-9ACFE86C19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4C958D-DDB8-FEBB-5E10-01D71A4349B5}"/>
              </a:ext>
            </a:extLst>
          </p:cNvPr>
          <p:cNvSpPr>
            <a:spLocks noGrp="1"/>
          </p:cNvSpPr>
          <p:nvPr>
            <p:ph type="body" idx="1"/>
          </p:nvPr>
        </p:nvSpPr>
        <p:spPr/>
        <p:txBody>
          <a:bodyPr/>
          <a:lstStyle/>
          <a:p>
            <a:endParaRPr lang="fr-fr" dirty="0"/>
          </a:p>
        </p:txBody>
      </p:sp>
      <p:sp>
        <p:nvSpPr>
          <p:cNvPr id="4" name="Slide Number Placeholder 3">
            <a:extLst>
              <a:ext uri="{FF2B5EF4-FFF2-40B4-BE49-F238E27FC236}">
                <a16:creationId xmlns:a16="http://schemas.microsoft.com/office/drawing/2014/main" id="{2C234BF5-6B06-13B2-6293-87B79D101B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362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737B4-A540-9930-9836-12A2219958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9B85F-F75B-3A27-7C49-EEFD1A72B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9847BE-7E03-4EAC-3DB7-47B81B97E8F9}"/>
              </a:ext>
            </a:extLst>
          </p:cNvPr>
          <p:cNvSpPr>
            <a:spLocks noGrp="1"/>
          </p:cNvSpPr>
          <p:nvPr>
            <p:ph type="body" idx="1"/>
          </p:nvPr>
        </p:nvSpPr>
        <p:spPr/>
        <p:txBody>
          <a:bodyPr/>
          <a:lstStyle/>
          <a:p>
            <a:endParaRPr lang="fr-fr"/>
          </a:p>
        </p:txBody>
      </p:sp>
      <p:sp>
        <p:nvSpPr>
          <p:cNvPr id="4" name="Slide Number Placeholder 3">
            <a:extLst>
              <a:ext uri="{FF2B5EF4-FFF2-40B4-BE49-F238E27FC236}">
                <a16:creationId xmlns:a16="http://schemas.microsoft.com/office/drawing/2014/main" id="{81D81725-FB98-7943-AC9D-B03D6B6AE2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092133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F9442-F53A-6DDA-0F00-3340A06A5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6749A-7F3A-3978-3E07-7942D74933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E08D23-B5DD-D683-A582-F3F343665A70}"/>
              </a:ext>
            </a:extLst>
          </p:cNvPr>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0" i="0" kern="1200" dirty="0">
                <a:solidFill>
                  <a:schemeClr val="tx1"/>
                </a:solidFill>
                <a:effectLst/>
                <a:latin typeface="+mn-lt"/>
                <a:ea typeface="+mn-ea"/>
                <a:cs typeface="+mn-cs"/>
              </a:rPr>
              <a:t>Lisez à voix haute le contenu de cette diapositive.</a:t>
            </a:r>
            <a:endParaRPr lang="en-GB" sz="1200" b="0" i="0" kern="1200" dirty="0">
              <a:solidFill>
                <a:schemeClr val="tx1"/>
              </a:solidFill>
              <a:effectLst/>
              <a:latin typeface="+mn-lt"/>
              <a:ea typeface="+mn-ea"/>
              <a:cs typeface="+mn-cs"/>
            </a:endParaRPr>
          </a:p>
          <a:p>
            <a:pPr algn="l" rtl="0"/>
            <a:endParaRPr lang="fr-fr" sz="1200" b="1" i="0" u="none" kern="1200" baseline="0" dirty="0">
              <a:solidFill>
                <a:schemeClr val="tx1"/>
              </a:solidFill>
              <a:effectLst/>
              <a:latin typeface="+mn-lt"/>
              <a:ea typeface="+mn-ea"/>
              <a:cs typeface="+mn-cs"/>
            </a:endParaRPr>
          </a:p>
          <a:p>
            <a:pPr algn="l" rtl="0"/>
            <a:endParaRPr lang="fr-FR" sz="1200" b="1" i="0" u="none" kern="1200" baseline="0" dirty="0">
              <a:solidFill>
                <a:schemeClr val="tx1"/>
              </a:solidFill>
              <a:effectLst/>
              <a:latin typeface="+mn-lt"/>
              <a:ea typeface="+mn-ea"/>
              <a:cs typeface="+mn-cs"/>
            </a:endParaRPr>
          </a:p>
          <a:p>
            <a:pPr algn="l" rtl="0"/>
            <a:r>
              <a:rPr lang="fr-fr" sz="1200" b="1" i="0" u="none" kern="1200" baseline="0" dirty="0">
                <a:solidFill>
                  <a:schemeClr val="tx1"/>
                </a:solidFill>
                <a:effectLst/>
                <a:latin typeface="+mn-lt"/>
                <a:ea typeface="+mn-ea"/>
                <a:cs typeface="+mn-cs"/>
              </a:rPr>
              <a:t>D'après </a:t>
            </a:r>
            <a:r>
              <a:rPr lang="fr-fr" sz="1200" b="0" i="0" u="none" kern="1200" baseline="0" dirty="0">
                <a:solidFill>
                  <a:schemeClr val="tx1"/>
                </a:solidFill>
                <a:effectLst/>
                <a:latin typeface="+mn-lt"/>
                <a:ea typeface="+mn-ea"/>
                <a:cs typeface="+mn-cs"/>
              </a:rPr>
              <a:t>le Centre for Excellence in Universal Design</a:t>
            </a:r>
            <a:r>
              <a:rPr lang="fr-fr" sz="1200" b="0" i="0" u="none" strike="noStrike" kern="1200" baseline="0" dirty="0">
                <a:solidFill>
                  <a:schemeClr val="tx1"/>
                </a:solidFill>
                <a:effectLst/>
                <a:latin typeface="+mn-lt"/>
                <a:ea typeface="+mn-ea"/>
                <a:cs typeface="+mn-cs"/>
              </a:rPr>
              <a:t> https://universaldesign.ie/about-universal-design/the-7-principles</a:t>
            </a:r>
            <a:r>
              <a:rPr lang="fr-fr" sz="1200" b="1" i="0" u="none" strike="noStrike" kern="1200" baseline="0" dirty="0">
                <a:solidFill>
                  <a:schemeClr val="tx1"/>
                </a:solidFill>
                <a:effectLst/>
                <a:latin typeface="+mn-lt"/>
                <a:ea typeface="+mn-ea"/>
                <a:cs typeface="+mn-cs"/>
              </a:rPr>
              <a:t>  </a:t>
            </a:r>
          </a:p>
          <a:p>
            <a:endParaRPr lang="fr-fr" sz="1200" b="0" u="none" strike="noStrike" kern="1200" dirty="0">
              <a:solidFill>
                <a:schemeClr val="tx1"/>
              </a:solidFill>
              <a:effectLst/>
              <a:latin typeface="+mn-lt"/>
              <a:ea typeface="+mn-ea"/>
              <a:cs typeface="+mn-cs"/>
            </a:endParaRPr>
          </a:p>
          <a:p>
            <a:pPr lvl="3" algn="l" rtl="0"/>
            <a:r>
              <a:rPr lang="fr-fr" b="1" i="0" u="none" baseline="0" dirty="0"/>
              <a:t>Équité : </a:t>
            </a:r>
            <a:r>
              <a:rPr lang="fr-fr" b="0" i="0" u="none" baseline="0" dirty="0"/>
              <a:t>utilisation par tous, quels que soient les capacités ou les handicaps.</a:t>
            </a:r>
          </a:p>
          <a:p>
            <a:pPr lvl="3" algn="l" rtl="0"/>
            <a:r>
              <a:rPr lang="fr-fr" b="1" i="0" u="none" baseline="0" dirty="0"/>
              <a:t>Flexibilité : </a:t>
            </a:r>
            <a:r>
              <a:rPr lang="fr-fr" b="0" i="0" u="none" baseline="0" dirty="0"/>
              <a:t>s’adapte à un large éventail de préférences et de capacités individuelles</a:t>
            </a:r>
          </a:p>
          <a:p>
            <a:pPr lvl="3" algn="l" rtl="0"/>
            <a:r>
              <a:rPr lang="fr-fr" b="1" i="0" u="none" baseline="0" dirty="0"/>
              <a:t>Simple et intuitif </a:t>
            </a:r>
            <a:r>
              <a:rPr lang="fr-fr" b="0" i="0" u="none" baseline="0" dirty="0"/>
              <a:t>: facile à utiliser, même sans connaissances techniques</a:t>
            </a:r>
            <a:endParaRPr lang="fr-fr" dirty="0"/>
          </a:p>
          <a:p>
            <a:pPr lvl="3" algn="l" rtl="0"/>
            <a:r>
              <a:rPr lang="fr-fr" b="1" i="0" u="none" baseline="0" dirty="0"/>
              <a:t>Accès à l’information pour tous</a:t>
            </a:r>
            <a:r>
              <a:rPr lang="fr-fr" b="0" i="0" u="none" baseline="0" dirty="0"/>
              <a:t> : quels que soient leurs besoins spécifiques (handicaps, analphabétisme, langues différentes, etc.)</a:t>
            </a:r>
          </a:p>
          <a:p>
            <a:pPr lvl="3" algn="l" rtl="0"/>
            <a:r>
              <a:rPr lang="fr-fr" b="1" i="0" u="none" baseline="0" dirty="0"/>
              <a:t>Tolérance à l’erreur : </a:t>
            </a:r>
            <a:r>
              <a:rPr lang="fr-fr" b="0" i="0" u="none" baseline="0" dirty="0"/>
              <a:t>minimise les dangers et les risques de conséquences négatives</a:t>
            </a:r>
          </a:p>
          <a:p>
            <a:pPr lvl="3" algn="l" rtl="0"/>
            <a:r>
              <a:rPr lang="fr-fr" b="0" i="0" u="none" baseline="0" dirty="0"/>
              <a:t>L’utilisation de l’espace nécessite </a:t>
            </a:r>
            <a:r>
              <a:rPr lang="fr-fr" b="1" i="0" u="none" baseline="0" dirty="0"/>
              <a:t>peu d’efforts physiques</a:t>
            </a:r>
            <a:endParaRPr lang="fr-fr" dirty="0"/>
          </a:p>
          <a:p>
            <a:pPr lvl="3" algn="l" rtl="0"/>
            <a:r>
              <a:rPr lang="fr-fr" b="1" i="0" u="none" baseline="0" dirty="0"/>
              <a:t>Espace et dimensions adaptés au déplacement et à l’utilisation :</a:t>
            </a:r>
            <a:r>
              <a:rPr lang="fr-fr" b="0" i="0" u="none" baseline="0" dirty="0"/>
              <a:t> quelle que soit la morphologie, la posture ou la mobilité de l’</a:t>
            </a:r>
            <a:r>
              <a:rPr lang="fr-fr" b="0" i="0" u="none" baseline="0" dirty="0" err="1"/>
              <a:t>utilisateur·rice</a:t>
            </a:r>
            <a:r>
              <a:rPr lang="fr-fr" b="0" i="0" u="none" baseline="0" dirty="0"/>
              <a:t>.</a:t>
            </a:r>
          </a:p>
          <a:p>
            <a:endParaRPr lang="fr-fr" b="0" dirty="0"/>
          </a:p>
        </p:txBody>
      </p:sp>
      <p:sp>
        <p:nvSpPr>
          <p:cNvPr id="4" name="Slide Number Placeholder 3">
            <a:extLst>
              <a:ext uri="{FF2B5EF4-FFF2-40B4-BE49-F238E27FC236}">
                <a16:creationId xmlns:a16="http://schemas.microsoft.com/office/drawing/2014/main" id="{54641A19-D38D-3333-2088-08D1E4E4505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853206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ED41D-7061-0922-A38B-084ADF8A27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8C9287-8EE7-2EC4-9494-7272414F7B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85FC79-D6BD-C1C4-4A4B-5B0627F1140C}"/>
              </a:ext>
            </a:extLst>
          </p:cNvPr>
          <p:cNvSpPr>
            <a:spLocks noGrp="1"/>
          </p:cNvSpPr>
          <p:nvPr>
            <p:ph type="body" idx="1"/>
          </p:nvPr>
        </p:nvSpPr>
        <p:spPr/>
        <p:txBody>
          <a:bodyPr/>
          <a:lstStyle/>
          <a:p>
            <a:pPr algn="l" rtl="0"/>
            <a:r>
              <a:rPr lang="fr-fr" sz="1200" b="1" i="0" u="none" kern="1200" baseline="0">
                <a:solidFill>
                  <a:schemeClr val="tx1"/>
                </a:solidFill>
                <a:effectLst/>
                <a:latin typeface="+mn-lt"/>
                <a:ea typeface="+mn-ea"/>
                <a:cs typeface="+mn-cs"/>
              </a:rPr>
              <a:t>Les outils sont disponibles ici : </a:t>
            </a:r>
            <a:r>
              <a:rPr lang="fr-fr" sz="1200" b="1" i="0" u="none" strike="noStrike" kern="1200" baseline="0">
                <a:solidFill>
                  <a:schemeClr val="tx1"/>
                </a:solidFill>
                <a:effectLst/>
                <a:latin typeface="+mn-lt"/>
                <a:ea typeface="+mn-ea"/>
                <a:cs typeface="+mn-cs"/>
                <a:hlinkClick r:id="rId3"/>
              </a:rPr>
              <a:t>https://www.sightsavers.org/wp-content/uploads/2025/05/Sightsavers-Cameroon-inclusion-guides-English.zip</a:t>
            </a:r>
            <a:r>
              <a:rPr lang="fr-fr" sz="1200" b="1" i="0" u="none" kern="1200" baseline="0">
                <a:solidFill>
                  <a:schemeClr val="tx1"/>
                </a:solidFill>
                <a:effectLst/>
                <a:latin typeface="+mn-lt"/>
                <a:ea typeface="+mn-ea"/>
                <a:cs typeface="+mn-cs"/>
              </a:rPr>
              <a:t> </a:t>
            </a:r>
            <a:endParaRPr lang="fr-fr"/>
          </a:p>
        </p:txBody>
      </p:sp>
      <p:sp>
        <p:nvSpPr>
          <p:cNvPr id="4" name="Slide Number Placeholder 3">
            <a:extLst>
              <a:ext uri="{FF2B5EF4-FFF2-40B4-BE49-F238E27FC236}">
                <a16:creationId xmlns:a16="http://schemas.microsoft.com/office/drawing/2014/main" id="{69F12C1D-0415-E95E-AF82-C56690A2634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31294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9873C-8B91-4314-8AA1-60DFB687BD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3F91F1-B72E-6FA1-E7CE-D8000AF460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6BB3A3-03FE-5121-586A-98C42BD3F497}"/>
              </a:ext>
            </a:extLst>
          </p:cNvPr>
          <p:cNvSpPr>
            <a:spLocks noGrp="1"/>
          </p:cNvSpPr>
          <p:nvPr>
            <p:ph type="body" idx="1"/>
          </p:nvPr>
        </p:nvSpPr>
        <p:spPr/>
        <p:txBody>
          <a:bodyPr/>
          <a:lstStyle/>
          <a:p>
            <a:pPr algn="l" rtl="0"/>
            <a:r>
              <a:rPr lang="fr-fr" sz="1200" b="1" i="0" u="none" kern="1200" baseline="0">
                <a:solidFill>
                  <a:schemeClr val="tx1"/>
                </a:solidFill>
                <a:effectLst/>
                <a:latin typeface="+mn-lt"/>
                <a:ea typeface="+mn-ea"/>
                <a:cs typeface="+mn-cs"/>
              </a:rPr>
              <a:t>NOTE À L’ATTENTION DES ANIMATEUR·RICE·S :</a:t>
            </a:r>
          </a:p>
          <a:p>
            <a:endParaRPr lang="fr-fr" sz="1200" b="1" kern="1200">
              <a:solidFill>
                <a:schemeClr val="tx1"/>
              </a:solidFill>
              <a:effectLst/>
              <a:latin typeface="+mn-lt"/>
              <a:ea typeface="+mn-ea"/>
              <a:cs typeface="+mn-cs"/>
            </a:endParaRPr>
          </a:p>
          <a:p>
            <a:pPr algn="l" rtl="0"/>
            <a:r>
              <a:rPr lang="fr-fr" sz="1200" b="1" i="0" u="none" kern="1200" baseline="0">
                <a:solidFill>
                  <a:schemeClr val="tx1"/>
                </a:solidFill>
                <a:effectLst/>
                <a:latin typeface="+mn-lt"/>
                <a:ea typeface="+mn-ea"/>
                <a:cs typeface="+mn-cs"/>
              </a:rPr>
              <a:t>Cette diapositive facultative a été laissée vierge pour que vous puissiez ajouter votre/vos propre(s) exemple(s) d’accès universel dans votre propre contexte. Si vous décidez de ne pas utiliser cette diapositive, veuillez la supprimer avant la session de formation.</a:t>
            </a:r>
          </a:p>
          <a:p>
            <a:endParaRPr lang="fr-fr" sz="1200" b="1" kern="1200">
              <a:solidFill>
                <a:schemeClr val="tx1"/>
              </a:solidFill>
              <a:effectLst/>
              <a:latin typeface="+mn-lt"/>
              <a:ea typeface="+mn-ea"/>
              <a:cs typeface="+mn-cs"/>
            </a:endParaRPr>
          </a:p>
          <a:p>
            <a:pPr algn="l" rtl="0"/>
            <a:r>
              <a:rPr lang="fr-fr" sz="1200" b="1" i="0" u="none" kern="1200" baseline="0">
                <a:solidFill>
                  <a:schemeClr val="tx1"/>
                </a:solidFill>
                <a:effectLst/>
                <a:latin typeface="+mn-lt"/>
                <a:ea typeface="+mn-ea"/>
                <a:cs typeface="+mn-cs"/>
              </a:rPr>
              <a:t>Les outils sont disponibles ici : </a:t>
            </a:r>
            <a:r>
              <a:rPr lang="fr-fr" sz="1200" b="1" i="0" u="none" strike="noStrike" kern="1200" baseline="0">
                <a:solidFill>
                  <a:schemeClr val="tx1"/>
                </a:solidFill>
                <a:effectLst/>
                <a:latin typeface="+mn-lt"/>
                <a:ea typeface="+mn-ea"/>
                <a:cs typeface="+mn-cs"/>
                <a:hlinkClick r:id="rId3"/>
              </a:rPr>
              <a:t>https://www.sightsavers.org/wp-content/uploads/2025/05/Sightsavers-Cameroon-inclusion-guides-English.zip</a:t>
            </a:r>
            <a:r>
              <a:rPr lang="fr-fr" sz="1200" b="1" i="0" u="none" kern="1200" baseline="0">
                <a:solidFill>
                  <a:schemeClr val="tx1"/>
                </a:solidFill>
                <a:effectLst/>
                <a:latin typeface="+mn-lt"/>
                <a:ea typeface="+mn-ea"/>
                <a:cs typeface="+mn-cs"/>
              </a:rPr>
              <a:t> </a:t>
            </a:r>
            <a:endParaRPr lang="fr-fr"/>
          </a:p>
        </p:txBody>
      </p:sp>
      <p:sp>
        <p:nvSpPr>
          <p:cNvPr id="4" name="Slide Number Placeholder 3">
            <a:extLst>
              <a:ext uri="{FF2B5EF4-FFF2-40B4-BE49-F238E27FC236}">
                <a16:creationId xmlns:a16="http://schemas.microsoft.com/office/drawing/2014/main" id="{5E640A17-7D25-7359-ACEF-5C32D73537D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8879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6</a:t>
            </a:fld>
            <a:endParaRPr lang="fr-fr"/>
          </a:p>
        </p:txBody>
      </p:sp>
    </p:spTree>
    <p:extLst>
      <p:ext uri="{BB962C8B-B14F-4D97-AF65-F5344CB8AC3E}">
        <p14:creationId xmlns:p14="http://schemas.microsoft.com/office/powerpoint/2010/main" val="74470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8502D-EA3E-EC90-48F7-AAE3E9A32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2D8EF8-542F-BEA5-6692-1F7A1106D7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369F54-F064-EDB4-FBFA-22A6E7F020CB}"/>
              </a:ext>
            </a:extLst>
          </p:cNvPr>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Vous devrez adapter le point surligné à votre contexte</a:t>
            </a:r>
            <a:endParaRPr lang="fr-fr"/>
          </a:p>
        </p:txBody>
      </p:sp>
      <p:sp>
        <p:nvSpPr>
          <p:cNvPr id="4" name="Slide Number Placeholder 3">
            <a:extLst>
              <a:ext uri="{FF2B5EF4-FFF2-40B4-BE49-F238E27FC236}">
                <a16:creationId xmlns:a16="http://schemas.microsoft.com/office/drawing/2014/main" id="{5B4B7F6E-2C4A-3066-00D6-9908760DCD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088894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9A5C-A1F5-3DA3-CD2F-2FE530B776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61ED-37D5-DF6E-6392-C45AA0AD7E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F96864-3D9B-28CD-9C60-AAB5BAECFE45}"/>
              </a:ext>
            </a:extLst>
          </p:cNvPr>
          <p:cNvSpPr>
            <a:spLocks noGrp="1"/>
          </p:cNvSpPr>
          <p:nvPr>
            <p:ph type="body" idx="1"/>
          </p:nvPr>
        </p:nvSpPr>
        <p:spPr/>
        <p:txBody>
          <a:bodyPr/>
          <a:lstStyle/>
          <a:p>
            <a:endParaRPr lang="fr-fr" dirty="0"/>
          </a:p>
        </p:txBody>
      </p:sp>
      <p:sp>
        <p:nvSpPr>
          <p:cNvPr id="4" name="Slide Number Placeholder 3">
            <a:extLst>
              <a:ext uri="{FF2B5EF4-FFF2-40B4-BE49-F238E27FC236}">
                <a16:creationId xmlns:a16="http://schemas.microsoft.com/office/drawing/2014/main" id="{E15A9BB8-C4A2-C341-86ED-51069A90E8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362481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02788-49F0-3D1F-A22A-744F7A61D8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2B8CFC-01CD-C825-FB7D-3632E3BC6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FF781-875C-5A09-86B9-4C9C4E8267E1}"/>
              </a:ext>
            </a:extLst>
          </p:cNvPr>
          <p:cNvSpPr>
            <a:spLocks noGrp="1"/>
          </p:cNvSpPr>
          <p:nvPr>
            <p:ph type="body" idx="1"/>
          </p:nvPr>
        </p:nvSpPr>
        <p:spPr/>
        <p:txBody>
          <a:bodyPr/>
          <a:lstStyle/>
          <a:p>
            <a:endParaRPr lang="fr-fr" dirty="0"/>
          </a:p>
        </p:txBody>
      </p:sp>
      <p:sp>
        <p:nvSpPr>
          <p:cNvPr id="4" name="Slide Number Placeholder 3">
            <a:extLst>
              <a:ext uri="{FF2B5EF4-FFF2-40B4-BE49-F238E27FC236}">
                <a16:creationId xmlns:a16="http://schemas.microsoft.com/office/drawing/2014/main" id="{1125543F-6552-0F18-59DC-282B68ACD2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317598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2D6F5-DB20-9483-5AC5-83A7545A67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47944-4F56-04F7-41FF-5614E25197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288BDD-B78D-8400-8A09-0887E28DACD9}"/>
              </a:ext>
            </a:extLst>
          </p:cNvPr>
          <p:cNvSpPr>
            <a:spLocks noGrp="1"/>
          </p:cNvSpPr>
          <p:nvPr>
            <p:ph type="body" idx="1"/>
          </p:nvPr>
        </p:nvSpPr>
        <p:spPr/>
        <p:txBody>
          <a:bodyPr/>
          <a:lstStyle/>
          <a:p>
            <a:endParaRPr lang="fr-fr"/>
          </a:p>
        </p:txBody>
      </p:sp>
      <p:sp>
        <p:nvSpPr>
          <p:cNvPr id="4" name="Slide Number Placeholder 3">
            <a:extLst>
              <a:ext uri="{FF2B5EF4-FFF2-40B4-BE49-F238E27FC236}">
                <a16:creationId xmlns:a16="http://schemas.microsoft.com/office/drawing/2014/main" id="{DC7DE0B0-E894-DDDE-3620-2B5C86EB48F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74158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Vous devrez remplacer le texte de cette diapositive par des informations pertinentes pour votre propre contexte, y compris les cadres politiques et juridiques nationaux. </a:t>
            </a:r>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65</a:t>
            </a:fld>
            <a:endParaRPr lang="fr-fr"/>
          </a:p>
        </p:txBody>
      </p:sp>
    </p:spTree>
    <p:extLst>
      <p:ext uri="{BB962C8B-B14F-4D97-AF65-F5344CB8AC3E}">
        <p14:creationId xmlns:p14="http://schemas.microsoft.com/office/powerpoint/2010/main" val="13819688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Cette diapositive concerne la Tanzanie. Veuillez la remplacer par des informations spécifiques à votre pays. </a:t>
            </a:r>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66</a:t>
            </a:fld>
            <a:endParaRPr lang="fr-fr"/>
          </a:p>
        </p:txBody>
      </p:sp>
    </p:spTree>
    <p:extLst>
      <p:ext uri="{BB962C8B-B14F-4D97-AF65-F5344CB8AC3E}">
        <p14:creationId xmlns:p14="http://schemas.microsoft.com/office/powerpoint/2010/main" val="38232589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CF7D8-6E09-D994-69A6-99522B89D6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4D9CD7-666D-95F0-B4A8-2B822A51A2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261EE1-F037-E08B-B357-A3C4163C139E}"/>
              </a:ext>
            </a:extLst>
          </p:cNvPr>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Cette diapositive concerne la Tanzanie. Veuillez la remplacer par des informations spécifiques à votre pays. </a:t>
            </a:r>
            <a:endParaRPr lang="fr-fr"/>
          </a:p>
        </p:txBody>
      </p:sp>
      <p:sp>
        <p:nvSpPr>
          <p:cNvPr id="4" name="Slide Number Placeholder 3">
            <a:extLst>
              <a:ext uri="{FF2B5EF4-FFF2-40B4-BE49-F238E27FC236}">
                <a16:creationId xmlns:a16="http://schemas.microsoft.com/office/drawing/2014/main" id="{05983E99-1E8D-C43C-E1B7-D97BE5F9A91A}"/>
              </a:ext>
            </a:extLst>
          </p:cNvPr>
          <p:cNvSpPr>
            <a:spLocks noGrp="1"/>
          </p:cNvSpPr>
          <p:nvPr>
            <p:ph type="sldNum" sz="quarter" idx="5"/>
          </p:nvPr>
        </p:nvSpPr>
        <p:spPr/>
        <p:txBody>
          <a:bodyPr/>
          <a:lstStyle/>
          <a:p>
            <a:pPr algn="l" rtl="0"/>
            <a:fld id="{0E12452D-FF08-4E0F-83D3-26A1AE1BD19F}" type="slidenum">
              <a:rPr/>
              <a:t>67</a:t>
            </a:fld>
            <a:endParaRPr lang="fr-fr"/>
          </a:p>
        </p:txBody>
      </p:sp>
    </p:spTree>
    <p:extLst>
      <p:ext uri="{BB962C8B-B14F-4D97-AF65-F5344CB8AC3E}">
        <p14:creationId xmlns:p14="http://schemas.microsoft.com/office/powerpoint/2010/main" val="34591591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Cette diapositive concerne la Tanzanie. Veuillez la remplacer par des informations spécifiques à votre pays. </a:t>
            </a:r>
            <a:endParaRPr lang="fr-fr"/>
          </a:p>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68</a:t>
            </a:fld>
            <a:endParaRPr lang="fr-fr"/>
          </a:p>
        </p:txBody>
      </p:sp>
    </p:spTree>
    <p:extLst>
      <p:ext uri="{BB962C8B-B14F-4D97-AF65-F5344CB8AC3E}">
        <p14:creationId xmlns:p14="http://schemas.microsoft.com/office/powerpoint/2010/main" val="41867510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D16AD-AD81-BA4E-0C62-6C333A0B1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C470B3-AD51-D25B-EC09-FDBE48D838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70AF0E-1F45-B0A4-EF13-441B63E7B974}"/>
              </a:ext>
            </a:extLst>
          </p:cNvPr>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Vous pouvez ajouter une diapositive supplémentaire ici si nécessaire.</a:t>
            </a:r>
          </a:p>
        </p:txBody>
      </p:sp>
      <p:sp>
        <p:nvSpPr>
          <p:cNvPr id="4" name="Slide Number Placeholder 3">
            <a:extLst>
              <a:ext uri="{FF2B5EF4-FFF2-40B4-BE49-F238E27FC236}">
                <a16:creationId xmlns:a16="http://schemas.microsoft.com/office/drawing/2014/main" id="{E8112F73-9606-0FD5-9360-7C8FD53E2DDB}"/>
              </a:ext>
            </a:extLst>
          </p:cNvPr>
          <p:cNvSpPr>
            <a:spLocks noGrp="1"/>
          </p:cNvSpPr>
          <p:nvPr>
            <p:ph type="sldNum" sz="quarter" idx="5"/>
          </p:nvPr>
        </p:nvSpPr>
        <p:spPr/>
        <p:txBody>
          <a:bodyPr/>
          <a:lstStyle/>
          <a:p>
            <a:pPr algn="l" rtl="0"/>
            <a:fld id="{0E12452D-FF08-4E0F-83D3-26A1AE1BD19F}" type="slidenum">
              <a:rPr/>
              <a:t>69</a:t>
            </a:fld>
            <a:endParaRPr lang="fr-fr"/>
          </a:p>
        </p:txBody>
      </p:sp>
    </p:spTree>
    <p:extLst>
      <p:ext uri="{BB962C8B-B14F-4D97-AF65-F5344CB8AC3E}">
        <p14:creationId xmlns:p14="http://schemas.microsoft.com/office/powerpoint/2010/main" val="22434138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Vous devez déterminer à l’avance quelles sont, parmi les lacunes énumérées ici, celles qui sont pertinentes à votre contexte, et modifier la liste en conséquence.</a:t>
            </a:r>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71</a:t>
            </a:fld>
            <a:endParaRPr lang="fr-fr"/>
          </a:p>
        </p:txBody>
      </p:sp>
    </p:spTree>
    <p:extLst>
      <p:ext uri="{BB962C8B-B14F-4D97-AF65-F5344CB8AC3E}">
        <p14:creationId xmlns:p14="http://schemas.microsoft.com/office/powerpoint/2010/main" val="2011160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23634-58CB-7DC6-72D9-84F58FE379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31E22D-D66F-41D5-66D8-00B564D638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EBD291-E7B4-9956-CFD3-239EA6BF73BB}"/>
              </a:ext>
            </a:extLst>
          </p:cNvPr>
          <p:cNvSpPr>
            <a:spLocks noGrp="1"/>
          </p:cNvSpPr>
          <p:nvPr>
            <p:ph type="body" idx="1"/>
          </p:nvPr>
        </p:nvSpPr>
        <p:spPr/>
        <p:txBody>
          <a:bodyPr/>
          <a:lstStyle/>
          <a:p>
            <a:endParaRPr lang="fr-fr"/>
          </a:p>
        </p:txBody>
      </p:sp>
      <p:sp>
        <p:nvSpPr>
          <p:cNvPr id="4" name="Slide Number Placeholder 3">
            <a:extLst>
              <a:ext uri="{FF2B5EF4-FFF2-40B4-BE49-F238E27FC236}">
                <a16:creationId xmlns:a16="http://schemas.microsoft.com/office/drawing/2014/main" id="{BC969917-F00B-633E-760F-1357F99C41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16273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81F4A-5BB2-46DC-ED29-B0313AD5BC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63EFAA-355F-6B9D-1104-46F327EE31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728C34-75E2-729F-8B0F-58B301F68198}"/>
              </a:ext>
            </a:extLst>
          </p:cNvPr>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Vous devez déterminer à l’avance quelles sont, parmi les lacunes énumérées ici, celles qui sont pertinentes à votre contexte, et modifier la liste en conséquence.</a:t>
            </a:r>
            <a:endParaRPr lang="fr-fr"/>
          </a:p>
        </p:txBody>
      </p:sp>
      <p:sp>
        <p:nvSpPr>
          <p:cNvPr id="4" name="Slide Number Placeholder 3">
            <a:extLst>
              <a:ext uri="{FF2B5EF4-FFF2-40B4-BE49-F238E27FC236}">
                <a16:creationId xmlns:a16="http://schemas.microsoft.com/office/drawing/2014/main" id="{2906D0CC-5C96-9A19-6154-EB6B45598105}"/>
              </a:ext>
            </a:extLst>
          </p:cNvPr>
          <p:cNvSpPr>
            <a:spLocks noGrp="1"/>
          </p:cNvSpPr>
          <p:nvPr>
            <p:ph type="sldNum" sz="quarter" idx="5"/>
          </p:nvPr>
        </p:nvSpPr>
        <p:spPr/>
        <p:txBody>
          <a:bodyPr/>
          <a:lstStyle/>
          <a:p>
            <a:pPr algn="l" rtl="0"/>
            <a:fld id="{0E12452D-FF08-4E0F-83D3-26A1AE1BD19F}" type="slidenum">
              <a:rPr/>
              <a:t>72</a:t>
            </a:fld>
            <a:endParaRPr lang="fr-fr"/>
          </a:p>
        </p:txBody>
      </p:sp>
    </p:spTree>
    <p:extLst>
      <p:ext uri="{BB962C8B-B14F-4D97-AF65-F5344CB8AC3E}">
        <p14:creationId xmlns:p14="http://schemas.microsoft.com/office/powerpoint/2010/main" val="19883179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77</a:t>
            </a:fld>
            <a:endParaRPr lang="fr-fr"/>
          </a:p>
        </p:txBody>
      </p:sp>
    </p:spTree>
    <p:extLst>
      <p:ext uri="{BB962C8B-B14F-4D97-AF65-F5344CB8AC3E}">
        <p14:creationId xmlns:p14="http://schemas.microsoft.com/office/powerpoint/2010/main" val="30307713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Adapté de : </a:t>
            </a:r>
            <a:r>
              <a:rPr lang="fr-fr" b="0" i="0" u="none" baseline="0"/>
              <a:t>Election Access Observation Toolkit, </a:t>
            </a:r>
            <a:r>
              <a:rPr lang="fr-fr" sz="1200" b="0" i="0" u="none" kern="1200" baseline="0">
                <a:solidFill>
                  <a:schemeClr val="tx1"/>
                </a:solidFill>
                <a:effectLst/>
                <a:latin typeface="+mn-lt"/>
                <a:ea typeface="+mn-ea"/>
                <a:cs typeface="+mn-cs"/>
              </a:rPr>
              <a:t>International Foundation for Electoral Systems (IFES), 2018 https://www.ifes.org/publications/election-access-observation-toolkit  	</a:t>
            </a:r>
            <a:endParaRPr lang="fr-fr"/>
          </a:p>
        </p:txBody>
      </p:sp>
      <p:sp>
        <p:nvSpPr>
          <p:cNvPr id="4" name="Slide Number Placeholder 3"/>
          <p:cNvSpPr>
            <a:spLocks noGrp="1"/>
          </p:cNvSpPr>
          <p:nvPr>
            <p:ph type="sldNum" sz="quarter" idx="5"/>
          </p:nvPr>
        </p:nvSpPr>
        <p:spPr/>
        <p:txBody>
          <a:bodyPr/>
          <a:lstStyle/>
          <a:p>
            <a:pPr algn="l" rtl="0"/>
            <a:fld id="{958A08DE-B22F-4838-96DE-4A4EB43216E7}" type="slidenum">
              <a:rPr/>
              <a:pPr algn="l" rtl="0"/>
              <a:t>79</a:t>
            </a:fld>
            <a:endParaRPr lang="fr-fr"/>
          </a:p>
        </p:txBody>
      </p:sp>
    </p:spTree>
    <p:extLst>
      <p:ext uri="{BB962C8B-B14F-4D97-AF65-F5344CB8AC3E}">
        <p14:creationId xmlns:p14="http://schemas.microsoft.com/office/powerpoint/2010/main" val="26778196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239E7-6961-DD0B-4D30-233ACCDDF7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3C0589-E237-9BA4-B746-55A8B5B577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67F599-B211-6A74-2CCE-074FECC900D9}"/>
              </a:ext>
            </a:extLst>
          </p:cNvPr>
          <p:cNvSpPr>
            <a:spLocks noGrp="1"/>
          </p:cNvSpPr>
          <p:nvPr>
            <p:ph type="body" idx="1"/>
          </p:nvPr>
        </p:nvSpPr>
        <p:spPr/>
        <p:txBody>
          <a:bodyPr/>
          <a:lstStyle/>
          <a:p>
            <a:pPr algn="l" rtl="0"/>
            <a:r>
              <a:rPr lang="fr-fr" b="1" i="0" u="none" baseline="0"/>
              <a:t>Adapté de : </a:t>
            </a:r>
            <a:r>
              <a:rPr lang="fr-fr" b="0" i="0" u="none" baseline="0"/>
              <a:t>Election Access Observation Toolkit, </a:t>
            </a:r>
            <a:r>
              <a:rPr lang="fr-fr" sz="1200" b="0" i="0" u="none" kern="1200" baseline="0">
                <a:solidFill>
                  <a:schemeClr val="tx1"/>
                </a:solidFill>
                <a:effectLst/>
                <a:latin typeface="+mn-lt"/>
                <a:ea typeface="+mn-ea"/>
                <a:cs typeface="+mn-cs"/>
              </a:rPr>
              <a:t>International Foundation for Electoral Systems (IFES), 2018 https://www.ifes.org/publications/election-access-observation-toolkit  	</a:t>
            </a:r>
            <a:endParaRPr lang="fr-fr"/>
          </a:p>
        </p:txBody>
      </p:sp>
      <p:sp>
        <p:nvSpPr>
          <p:cNvPr id="4" name="Slide Number Placeholder 3">
            <a:extLst>
              <a:ext uri="{FF2B5EF4-FFF2-40B4-BE49-F238E27FC236}">
                <a16:creationId xmlns:a16="http://schemas.microsoft.com/office/drawing/2014/main" id="{8982BF1D-335C-63EC-3F2B-5224DD388AF0}"/>
              </a:ext>
            </a:extLst>
          </p:cNvPr>
          <p:cNvSpPr>
            <a:spLocks noGrp="1"/>
          </p:cNvSpPr>
          <p:nvPr>
            <p:ph type="sldNum" sz="quarter" idx="5"/>
          </p:nvPr>
        </p:nvSpPr>
        <p:spPr/>
        <p:txBody>
          <a:bodyPr/>
          <a:lstStyle/>
          <a:p>
            <a:pPr algn="l" rtl="0"/>
            <a:fld id="{958A08DE-B22F-4838-96DE-4A4EB43216E7}" type="slidenum">
              <a:rPr/>
              <a:pPr algn="l" rtl="0"/>
              <a:t>80</a:t>
            </a:fld>
            <a:endParaRPr lang="fr-fr"/>
          </a:p>
        </p:txBody>
      </p:sp>
    </p:spTree>
    <p:extLst>
      <p:ext uri="{BB962C8B-B14F-4D97-AF65-F5344CB8AC3E}">
        <p14:creationId xmlns:p14="http://schemas.microsoft.com/office/powerpoint/2010/main" val="33758137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0E12452D-FF08-4E0F-83D3-26A1AE1BD19F}" type="slidenum">
              <a:rPr lang="en-GB" smtClean="0"/>
              <a:t>83</a:t>
            </a:fld>
            <a:endParaRPr lang="en-GB"/>
          </a:p>
        </p:txBody>
      </p:sp>
    </p:spTree>
    <p:extLst>
      <p:ext uri="{BB962C8B-B14F-4D97-AF65-F5344CB8AC3E}">
        <p14:creationId xmlns:p14="http://schemas.microsoft.com/office/powerpoint/2010/main" val="33665272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Adapté de : </a:t>
            </a:r>
            <a:r>
              <a:rPr lang="fr-fr" b="0" i="0" u="none" baseline="0"/>
              <a:t>Disability-inclusive elections in Africa: a qualitative systematic review, Sightsavers, August 2017 https://www.sightsavers.org/wp-content/uploads/2018/04/Disability-inclusive-elections-in-Africa-a-qualitative-systematic-review.pdf </a:t>
            </a:r>
          </a:p>
        </p:txBody>
      </p:sp>
      <p:sp>
        <p:nvSpPr>
          <p:cNvPr id="4" name="Slide Number Placeholder 3"/>
          <p:cNvSpPr>
            <a:spLocks noGrp="1"/>
          </p:cNvSpPr>
          <p:nvPr>
            <p:ph type="sldNum" sz="quarter" idx="5"/>
          </p:nvPr>
        </p:nvSpPr>
        <p:spPr/>
        <p:txBody>
          <a:bodyPr/>
          <a:lstStyle/>
          <a:p>
            <a:pPr algn="l" rtl="0"/>
            <a:fld id="{958A08DE-B22F-4838-96DE-4A4EB43216E7}" type="slidenum">
              <a:rPr/>
              <a:pPr algn="l" rtl="0"/>
              <a:t>85</a:t>
            </a:fld>
            <a:endParaRPr lang="fr-fr"/>
          </a:p>
        </p:txBody>
      </p:sp>
    </p:spTree>
    <p:extLst>
      <p:ext uri="{BB962C8B-B14F-4D97-AF65-F5344CB8AC3E}">
        <p14:creationId xmlns:p14="http://schemas.microsoft.com/office/powerpoint/2010/main" val="8726428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E4AB8-3230-D9FC-543C-5F631AC24E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98C90-3C94-F224-5733-86188FB648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D211E1-FA5B-463D-0BD9-6CC4D792159D}"/>
              </a:ext>
            </a:extLst>
          </p:cNvPr>
          <p:cNvSpPr>
            <a:spLocks noGrp="1"/>
          </p:cNvSpPr>
          <p:nvPr>
            <p:ph type="body" idx="1"/>
          </p:nvPr>
        </p:nvSpPr>
        <p:spPr/>
        <p:txBody>
          <a:bodyPr/>
          <a:lstStyle/>
          <a:p>
            <a:pPr algn="l" rtl="0"/>
            <a:r>
              <a:rPr lang="fr-fr" b="1" i="0" u="none" baseline="0"/>
              <a:t>NOTE À L’ATTENTION DES ANIMATEUR·RICE·S :</a:t>
            </a:r>
          </a:p>
          <a:p>
            <a:endParaRPr lang="fr-fr" b="1"/>
          </a:p>
          <a:p>
            <a:pPr algn="l" rtl="0"/>
            <a:r>
              <a:rPr lang="fr-fr" b="1" i="0" u="none" baseline="0"/>
              <a:t>Vous pouvez utiliser cette diapositive pour mentionner des exemples de bonnes pratiques dans votre contexte</a:t>
            </a:r>
            <a:endParaRPr lang="fr-fr" b="1"/>
          </a:p>
        </p:txBody>
      </p:sp>
      <p:sp>
        <p:nvSpPr>
          <p:cNvPr id="4" name="Slide Number Placeholder 3">
            <a:extLst>
              <a:ext uri="{FF2B5EF4-FFF2-40B4-BE49-F238E27FC236}">
                <a16:creationId xmlns:a16="http://schemas.microsoft.com/office/drawing/2014/main" id="{05C843B5-A6CF-D011-4EAC-1791303DB7A6}"/>
              </a:ext>
            </a:extLst>
          </p:cNvPr>
          <p:cNvSpPr>
            <a:spLocks noGrp="1"/>
          </p:cNvSpPr>
          <p:nvPr>
            <p:ph type="sldNum" sz="quarter" idx="5"/>
          </p:nvPr>
        </p:nvSpPr>
        <p:spPr/>
        <p:txBody>
          <a:bodyPr/>
          <a:lstStyle/>
          <a:p>
            <a:pPr algn="l" rtl="0"/>
            <a:fld id="{958A08DE-B22F-4838-96DE-4A4EB43216E7}" type="slidenum">
              <a:rPr/>
              <a:pPr algn="l" rtl="0"/>
              <a:t>86</a:t>
            </a:fld>
            <a:endParaRPr lang="fr-fr"/>
          </a:p>
        </p:txBody>
      </p:sp>
    </p:spTree>
    <p:extLst>
      <p:ext uri="{BB962C8B-B14F-4D97-AF65-F5344CB8AC3E}">
        <p14:creationId xmlns:p14="http://schemas.microsoft.com/office/powerpoint/2010/main" val="2348677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88</a:t>
            </a:fld>
            <a:endParaRPr lang="fr-fr"/>
          </a:p>
        </p:txBody>
      </p:sp>
    </p:spTree>
    <p:extLst>
      <p:ext uri="{BB962C8B-B14F-4D97-AF65-F5344CB8AC3E}">
        <p14:creationId xmlns:p14="http://schemas.microsoft.com/office/powerpoint/2010/main" val="30480017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u="none" baseline="0"/>
              <a:t>Adapté de : </a:t>
            </a:r>
            <a:r>
              <a:rPr lang="fr-fr" b="0" i="0" u="none" baseline="0"/>
              <a:t>Election Access Observation Toolkit, </a:t>
            </a:r>
            <a:r>
              <a:rPr lang="fr-fr" sz="1200" b="0" i="0" u="none" kern="1200" baseline="0">
                <a:solidFill>
                  <a:schemeClr val="tx1"/>
                </a:solidFill>
                <a:effectLst/>
                <a:latin typeface="+mn-lt"/>
                <a:ea typeface="+mn-ea"/>
                <a:cs typeface="+mn-cs"/>
              </a:rPr>
              <a:t>International Foundation for Electoral Systems (IFES), 2018 https://www.ifes.org/publications/election-access-observation-toolkit  	</a:t>
            </a:r>
            <a:endParaRPr lang="fr-fr" b="0"/>
          </a:p>
          <a:p>
            <a:endParaRPr lang="fr-fr"/>
          </a:p>
        </p:txBody>
      </p:sp>
      <p:sp>
        <p:nvSpPr>
          <p:cNvPr id="4" name="Slide Number Placeholder 3"/>
          <p:cNvSpPr>
            <a:spLocks noGrp="1"/>
          </p:cNvSpPr>
          <p:nvPr>
            <p:ph type="sldNum" sz="quarter" idx="5"/>
          </p:nvPr>
        </p:nvSpPr>
        <p:spPr/>
        <p:txBody>
          <a:bodyPr/>
          <a:lstStyle/>
          <a:p>
            <a:pPr algn="l" rtl="0"/>
            <a:fld id="{958A08DE-B22F-4838-96DE-4A4EB43216E7}" type="slidenum">
              <a:rPr/>
              <a:pPr algn="l" rtl="0"/>
              <a:t>90</a:t>
            </a:fld>
            <a:endParaRPr lang="fr-fr"/>
          </a:p>
        </p:txBody>
      </p:sp>
    </p:spTree>
    <p:extLst>
      <p:ext uri="{BB962C8B-B14F-4D97-AF65-F5344CB8AC3E}">
        <p14:creationId xmlns:p14="http://schemas.microsoft.com/office/powerpoint/2010/main" val="9156804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EED00-9942-28A4-C183-399B228D2F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DAB45B-BAFA-C2CF-4BB5-9A2FCEF148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C02877-273E-7E0F-0DEF-FC944F5C222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u="none" baseline="0"/>
              <a:t>Adapté de : </a:t>
            </a:r>
            <a:r>
              <a:rPr lang="fr-fr" b="0" i="0" u="none" baseline="0"/>
              <a:t>Election Access Observation Toolkit, </a:t>
            </a:r>
            <a:r>
              <a:rPr lang="fr-fr" sz="1200" b="0" i="0" u="none" kern="1200" baseline="0">
                <a:solidFill>
                  <a:schemeClr val="tx1"/>
                </a:solidFill>
                <a:effectLst/>
                <a:latin typeface="+mn-lt"/>
                <a:ea typeface="+mn-ea"/>
                <a:cs typeface="+mn-cs"/>
              </a:rPr>
              <a:t>International Foundation for Electoral Systems (IFES), 2018 https://www.ifes.org/publications/election-access-observation-toolkit  	</a:t>
            </a:r>
            <a:endParaRPr lang="fr-fr" b="0"/>
          </a:p>
          <a:p>
            <a:endParaRPr lang="fr-fr"/>
          </a:p>
        </p:txBody>
      </p:sp>
      <p:sp>
        <p:nvSpPr>
          <p:cNvPr id="4" name="Slide Number Placeholder 3">
            <a:extLst>
              <a:ext uri="{FF2B5EF4-FFF2-40B4-BE49-F238E27FC236}">
                <a16:creationId xmlns:a16="http://schemas.microsoft.com/office/drawing/2014/main" id="{40F3825B-2D12-6D63-B9F6-55E4D70C010A}"/>
              </a:ext>
            </a:extLst>
          </p:cNvPr>
          <p:cNvSpPr>
            <a:spLocks noGrp="1"/>
          </p:cNvSpPr>
          <p:nvPr>
            <p:ph type="sldNum" sz="quarter" idx="5"/>
          </p:nvPr>
        </p:nvSpPr>
        <p:spPr/>
        <p:txBody>
          <a:bodyPr/>
          <a:lstStyle/>
          <a:p>
            <a:pPr algn="l" rtl="0"/>
            <a:fld id="{958A08DE-B22F-4838-96DE-4A4EB43216E7}" type="slidenum">
              <a:rPr/>
              <a:pPr algn="l" rtl="0"/>
              <a:t>91</a:t>
            </a:fld>
            <a:endParaRPr lang="fr-fr"/>
          </a:p>
        </p:txBody>
      </p:sp>
    </p:spTree>
    <p:extLst>
      <p:ext uri="{BB962C8B-B14F-4D97-AF65-F5344CB8AC3E}">
        <p14:creationId xmlns:p14="http://schemas.microsoft.com/office/powerpoint/2010/main" val="626090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222587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b="1" i="0" u="none" baseline="0" dirty="0"/>
              <a:t>NOTE À L’ATTENTION DES ANIMATEUR·RICE·S :</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fr-fr" dirty="0"/>
          </a:p>
          <a:p>
            <a:pPr marL="0" marR="0" lvl="0" indent="0" algn="l" defTabSz="914400" rtl="0" eaLnBrk="1" fontAlgn="auto" latinLnBrk="0" hangingPunct="1">
              <a:lnSpc>
                <a:spcPct val="110000"/>
              </a:lnSpc>
              <a:spcBef>
                <a:spcPts val="400"/>
              </a:spcBef>
              <a:spcAft>
                <a:spcPts val="400"/>
              </a:spcAft>
              <a:buClrTx/>
              <a:buSzTx/>
              <a:buFontTx/>
              <a:buNone/>
              <a:tabLst/>
              <a:defRPr/>
            </a:pPr>
            <a:r>
              <a:rPr lang="fr-fr" b="0" i="0" u="none" baseline="0" dirty="0"/>
              <a:t>Lors de la préparation de cette session, vous devrez expliquer au groupe quelle approche à double volet de l’observation est utilisée dans votre contexte spécifique. Reportez-vous à « l’outil  d’approche à double volet de l’observation des élections » pour vous aider à planifier cette session (les diapositives suivantes contiennent une version simplifiée de ce document). Veuillez noter que les approches utilisées varieront en fonction du contexte ou du pays. Vous devrez aider les </a:t>
            </a:r>
            <a:r>
              <a:rPr lang="fr-fr" b="0" i="0" u="none" baseline="0" dirty="0" err="1"/>
              <a:t>participant·e</a:t>
            </a:r>
            <a:r>
              <a:rPr lang="fr-fr" b="1" i="0" u="none" baseline="0" dirty="0" err="1"/>
              <a:t>·</a:t>
            </a:r>
            <a:r>
              <a:rPr lang="fr-fr" b="0" i="0" u="none" baseline="0" dirty="0" err="1"/>
              <a:t>s</a:t>
            </a:r>
            <a:r>
              <a:rPr lang="fr-fr" b="0" i="0" u="none" baseline="0" dirty="0"/>
              <a:t> à décider du type d’approche que représentent les initiatives mises en place dans votre contexte.</a:t>
            </a:r>
            <a:endParaRPr lang="fr-fr" b="0" dirty="0"/>
          </a:p>
          <a:p>
            <a:endParaRPr lang="fr-fr" dirty="0"/>
          </a:p>
        </p:txBody>
      </p:sp>
      <p:sp>
        <p:nvSpPr>
          <p:cNvPr id="4" name="Slide Number Placeholder 3"/>
          <p:cNvSpPr>
            <a:spLocks noGrp="1"/>
          </p:cNvSpPr>
          <p:nvPr>
            <p:ph type="sldNum" sz="quarter" idx="5"/>
          </p:nvPr>
        </p:nvSpPr>
        <p:spPr/>
        <p:txBody>
          <a:bodyPr/>
          <a:lstStyle/>
          <a:p>
            <a:pPr algn="l" rtl="0"/>
            <a:fld id="{0E12452D-FF08-4E0F-83D3-26A1AE1BD19F}" type="slidenum">
              <a:rPr/>
              <a:t>92</a:t>
            </a:fld>
            <a:endParaRPr lang="fr-fr"/>
          </a:p>
        </p:txBody>
      </p:sp>
    </p:spTree>
    <p:extLst>
      <p:ext uri="{BB962C8B-B14F-4D97-AF65-F5344CB8AC3E}">
        <p14:creationId xmlns:p14="http://schemas.microsoft.com/office/powerpoint/2010/main" val="31789767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5D794-CC84-6DCF-B1DA-9B53DC7976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30F859-A823-A702-B0B9-166CBEE46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05AF0F-E916-170C-BF32-2E77638338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u="none" baseline="0"/>
              <a:t>Adapté de : </a:t>
            </a:r>
            <a:r>
              <a:rPr lang="fr-fr" b="0" i="0" u="none" baseline="0"/>
              <a:t>Election Access Observation Toolkit, </a:t>
            </a:r>
            <a:r>
              <a:rPr lang="fr-fr" sz="1200" b="0" i="0" u="none" kern="1200" baseline="0">
                <a:solidFill>
                  <a:schemeClr val="tx1"/>
                </a:solidFill>
                <a:effectLst/>
                <a:latin typeface="+mn-lt"/>
                <a:ea typeface="+mn-ea"/>
                <a:cs typeface="+mn-cs"/>
              </a:rPr>
              <a:t>International Foundation for Electoral Systems (IFES), 2018 https://www.ifes.org/publications/election-access-observation-toolkit  	</a:t>
            </a:r>
            <a:endParaRPr lang="fr-fr" b="0"/>
          </a:p>
          <a:p>
            <a:endParaRPr lang="fr-fr"/>
          </a:p>
        </p:txBody>
      </p:sp>
      <p:sp>
        <p:nvSpPr>
          <p:cNvPr id="4" name="Slide Number Placeholder 3">
            <a:extLst>
              <a:ext uri="{FF2B5EF4-FFF2-40B4-BE49-F238E27FC236}">
                <a16:creationId xmlns:a16="http://schemas.microsoft.com/office/drawing/2014/main" id="{181FC142-884A-EC63-459F-B273D7E546C0}"/>
              </a:ext>
            </a:extLst>
          </p:cNvPr>
          <p:cNvSpPr>
            <a:spLocks noGrp="1"/>
          </p:cNvSpPr>
          <p:nvPr>
            <p:ph type="sldNum" sz="quarter" idx="5"/>
          </p:nvPr>
        </p:nvSpPr>
        <p:spPr/>
        <p:txBody>
          <a:bodyPr/>
          <a:lstStyle/>
          <a:p>
            <a:pPr algn="l" rtl="0"/>
            <a:fld id="{958A08DE-B22F-4838-96DE-4A4EB43216E7}" type="slidenum">
              <a:rPr/>
              <a:pPr algn="l" rtl="0"/>
              <a:t>93</a:t>
            </a:fld>
            <a:endParaRPr lang="fr-fr"/>
          </a:p>
        </p:txBody>
      </p:sp>
    </p:spTree>
    <p:extLst>
      <p:ext uri="{BB962C8B-B14F-4D97-AF65-F5344CB8AC3E}">
        <p14:creationId xmlns:p14="http://schemas.microsoft.com/office/powerpoint/2010/main" val="27360795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0E12452D-FF08-4E0F-83D3-26A1AE1BD19F}" type="slidenum">
              <a:rPr lang="en-GB" smtClean="0"/>
              <a:t>94</a:t>
            </a:fld>
            <a:endParaRPr lang="en-GB"/>
          </a:p>
        </p:txBody>
      </p:sp>
    </p:spTree>
    <p:extLst>
      <p:ext uri="{BB962C8B-B14F-4D97-AF65-F5344CB8AC3E}">
        <p14:creationId xmlns:p14="http://schemas.microsoft.com/office/powerpoint/2010/main" val="31322182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Images de :</a:t>
            </a:r>
          </a:p>
          <a:p>
            <a:pPr algn="l" rtl="0"/>
            <a:r>
              <a:rPr lang="fr-fr" b="0" i="0" u="none" baseline="0"/>
              <a:t>https://www.ada.gov/resources/polling-places-checklist/</a:t>
            </a:r>
          </a:p>
          <a:p>
            <a:pPr algn="l" rtl="0"/>
            <a:r>
              <a:rPr lang="fr-fr" b="0" i="0" u="none" baseline="0"/>
              <a:t>https://aceproject.org/main/english/po/pog03a03.htm</a:t>
            </a:r>
          </a:p>
        </p:txBody>
      </p:sp>
      <p:sp>
        <p:nvSpPr>
          <p:cNvPr id="4" name="Slide Number Placeholder 3"/>
          <p:cNvSpPr>
            <a:spLocks noGrp="1"/>
          </p:cNvSpPr>
          <p:nvPr>
            <p:ph type="sldNum" sz="quarter" idx="5"/>
          </p:nvPr>
        </p:nvSpPr>
        <p:spPr/>
        <p:txBody>
          <a:bodyPr/>
          <a:lstStyle/>
          <a:p>
            <a:pPr algn="l" rtl="0"/>
            <a:fld id="{958A08DE-B22F-4838-96DE-4A4EB43216E7}" type="slidenum">
              <a:rPr/>
              <a:pPr algn="l" rtl="0"/>
              <a:t>97</a:t>
            </a:fld>
            <a:endParaRPr lang="fr-fr"/>
          </a:p>
        </p:txBody>
      </p:sp>
    </p:spTree>
    <p:extLst>
      <p:ext uri="{BB962C8B-B14F-4D97-AF65-F5344CB8AC3E}">
        <p14:creationId xmlns:p14="http://schemas.microsoft.com/office/powerpoint/2010/main" val="28746999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Remarque : les deux diapositives suivantes peuvent être omises si aucune photo n’est prise lors des audits d’accessibilité dans votre contexte</a:t>
            </a:r>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98</a:t>
            </a:fld>
            <a:endParaRPr lang="fr-fr"/>
          </a:p>
        </p:txBody>
      </p:sp>
    </p:spTree>
    <p:extLst>
      <p:ext uri="{BB962C8B-B14F-4D97-AF65-F5344CB8AC3E}">
        <p14:creationId xmlns:p14="http://schemas.microsoft.com/office/powerpoint/2010/main" val="11396029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100</a:t>
            </a:fld>
            <a:endParaRPr lang="fr-fr"/>
          </a:p>
        </p:txBody>
      </p:sp>
    </p:spTree>
    <p:extLst>
      <p:ext uri="{BB962C8B-B14F-4D97-AF65-F5344CB8AC3E}">
        <p14:creationId xmlns:p14="http://schemas.microsoft.com/office/powerpoint/2010/main" val="22218287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dirty="0"/>
              <a:t>NOTE À L’ATTENTION DES ANIMATEUR·RICE·S :</a:t>
            </a:r>
          </a:p>
          <a:p>
            <a:endParaRPr lang="fr-fr" dirty="0"/>
          </a:p>
          <a:p>
            <a:pPr algn="l" rtl="0"/>
            <a:r>
              <a:rPr lang="fr-fr" b="1" i="0" u="none" baseline="0" dirty="0"/>
              <a:t>Sur cette diapositive vierge, vous pouvez insérer les photos que vous avez prises de l’intérieur et de l’extérieur d’un bureau de vote, avant la formation. Ces photos doivent avoir été prises dans un endroit local.</a:t>
            </a:r>
          </a:p>
          <a:p>
            <a:endParaRPr lang="fr-fr" dirty="0"/>
          </a:p>
        </p:txBody>
      </p:sp>
      <p:sp>
        <p:nvSpPr>
          <p:cNvPr id="4" name="Slide Number Placeholder 3"/>
          <p:cNvSpPr>
            <a:spLocks noGrp="1"/>
          </p:cNvSpPr>
          <p:nvPr>
            <p:ph type="sldNum" sz="quarter" idx="5"/>
          </p:nvPr>
        </p:nvSpPr>
        <p:spPr/>
        <p:txBody>
          <a:bodyPr/>
          <a:lstStyle/>
          <a:p>
            <a:pPr algn="l" rtl="0"/>
            <a:fld id="{0E12452D-FF08-4E0F-83D3-26A1AE1BD19F}" type="slidenum">
              <a:rPr/>
              <a:t>101</a:t>
            </a:fld>
            <a:endParaRPr lang="fr-fr"/>
          </a:p>
        </p:txBody>
      </p:sp>
    </p:spTree>
    <p:extLst>
      <p:ext uri="{BB962C8B-B14F-4D97-AF65-F5344CB8AC3E}">
        <p14:creationId xmlns:p14="http://schemas.microsoft.com/office/powerpoint/2010/main" val="14034548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103</a:t>
            </a:fld>
            <a:endParaRPr lang="fr-fr"/>
          </a:p>
        </p:txBody>
      </p:sp>
    </p:spTree>
    <p:extLst>
      <p:ext uri="{BB962C8B-B14F-4D97-AF65-F5344CB8AC3E}">
        <p14:creationId xmlns:p14="http://schemas.microsoft.com/office/powerpoint/2010/main" val="23414568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113</a:t>
            </a:fld>
            <a:endParaRPr lang="fr-fr"/>
          </a:p>
        </p:txBody>
      </p:sp>
    </p:spTree>
    <p:extLst>
      <p:ext uri="{BB962C8B-B14F-4D97-AF65-F5344CB8AC3E}">
        <p14:creationId xmlns:p14="http://schemas.microsoft.com/office/powerpoint/2010/main" val="22165674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1" i="0" u="none" baseline="0"/>
              <a:t>NOTE À L’ATTENTION DES ANIMATEUR·RICE·S :</a:t>
            </a:r>
          </a:p>
          <a:p>
            <a:endParaRPr lang="fr-fr"/>
          </a:p>
          <a:p>
            <a:pPr algn="l" rtl="0"/>
            <a:r>
              <a:rPr lang="fr-fr" b="1" i="0" u="none" baseline="0"/>
              <a:t>Ajoutez des diapositives supplémentaires à cette section si vous décidez d’ajouter d’autres modules. Si vous décidez de ne pas ajouter de modules supplémentaires, supprimez purement et simplement cette diapositive et passez directement à l’évaluation. </a:t>
            </a:r>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119</a:t>
            </a:fld>
            <a:endParaRPr lang="fr-fr"/>
          </a:p>
        </p:txBody>
      </p:sp>
    </p:spTree>
    <p:extLst>
      <p:ext uri="{BB962C8B-B14F-4D97-AF65-F5344CB8AC3E}">
        <p14:creationId xmlns:p14="http://schemas.microsoft.com/office/powerpoint/2010/main" val="50503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B0604-B530-C4EF-6830-47CE37D90D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5485A1-2D4C-225F-4A56-07395DA0EFC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0E34222-618C-96A8-21F7-A54094E83A09}"/>
              </a:ext>
            </a:extLst>
          </p:cNvPr>
          <p:cNvSpPr>
            <a:spLocks noGrp="1"/>
          </p:cNvSpPr>
          <p:nvPr>
            <p:ph type="body" idx="1"/>
          </p:nvPr>
        </p:nvSpPr>
        <p:spPr/>
        <p:txBody>
          <a:bodyPr/>
          <a:lstStyle/>
          <a:p>
            <a:pPr algn="l" rtl="0"/>
            <a:r>
              <a:rPr lang="fr-fr" b="1" i="0" u="none" baseline="0" dirty="0"/>
              <a:t>NOTE À L’ATTENTION DES ANIMATEUR·RICE·S :</a:t>
            </a:r>
          </a:p>
          <a:p>
            <a:endParaRPr lang="fr-fr" dirty="0"/>
          </a:p>
          <a:p>
            <a:pPr algn="l" rtl="0"/>
            <a:r>
              <a:rPr lang="fr-fr" b="1" i="0" u="none" baseline="0" dirty="0"/>
              <a:t>Veuillez supprimer cette diapositive avant la formation si vous décidez de ne pas présenter de statistiques nationales sur le handicap </a:t>
            </a:r>
            <a:endParaRPr lang="fr-fr" dirty="0"/>
          </a:p>
        </p:txBody>
      </p:sp>
      <p:sp>
        <p:nvSpPr>
          <p:cNvPr id="4" name="Slide Number Placeholder 3">
            <a:extLst>
              <a:ext uri="{FF2B5EF4-FFF2-40B4-BE49-F238E27FC236}">
                <a16:creationId xmlns:a16="http://schemas.microsoft.com/office/drawing/2014/main" id="{4BC80A9A-230C-CFC8-1A32-D6E5FF0F516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371964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pPr algn="l" rtl="0"/>
            <a:fld id="{0E12452D-FF08-4E0F-83D3-26A1AE1BD19F}" type="slidenum">
              <a:rPr/>
              <a:t>122</a:t>
            </a:fld>
            <a:endParaRPr lang="fr-fr"/>
          </a:p>
        </p:txBody>
      </p:sp>
    </p:spTree>
    <p:extLst>
      <p:ext uri="{BB962C8B-B14F-4D97-AF65-F5344CB8AC3E}">
        <p14:creationId xmlns:p14="http://schemas.microsoft.com/office/powerpoint/2010/main" val="3568600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1" i="0" u="none" baseline="0" dirty="0">
                <a:effectLst/>
                <a:latin typeface="Arial" panose="020B0604020202020204" pitchFamily="34" charset="0"/>
                <a:ea typeface="Arial" panose="020B0604020202020204" pitchFamily="34" charset="0"/>
                <a:cs typeface="Arial" panose="020B0604020202020204" pitchFamily="34" charset="0"/>
              </a:rPr>
              <a:t>Assemblée générale des Nations Unies (2007). Convention relative aux droits des personnes handicapées : résolution / adoptée par l’Assemblée générale. Accessible à l’adresse suivante </a:t>
            </a:r>
            <a:r>
              <a:rPr lang="fr-fr" sz="1800" b="1" i="0" u="none" strike="noStrike" baseline="0" dirty="0">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https://www.ohchr.org/sites/default/files/Ch_IV_15.pdf</a:t>
            </a:r>
            <a:r>
              <a:rPr lang="fr-fr" sz="1800" b="1" i="0" u="none" baseline="0" dirty="0">
                <a:effectLst/>
                <a:latin typeface="Arial" panose="020B0604020202020204" pitchFamily="34" charset="0"/>
                <a:ea typeface="Arial" panose="020B0604020202020204" pitchFamily="34" charset="0"/>
                <a:cs typeface="Arial" panose="020B0604020202020204" pitchFamily="34" charset="0"/>
              </a:rPr>
              <a:t> </a:t>
            </a:r>
          </a:p>
          <a:p>
            <a:endParaRPr lang="fr-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895877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fr-fr"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sz="1200" b="0" i="0" u="none" strike="noStrike" kern="1200" cap="none" spc="0" normalizeH="0" baseline="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01303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tx1"/>
                </a:solidFill>
              </a:defRPr>
            </a:lvl1pPr>
          </a:lstStyle>
          <a:p>
            <a:r>
              <a:rPr lang="en-US" noProof="0"/>
              <a:t>Click to edit Master title style</a:t>
            </a:r>
            <a:endParaRPr lang="en-GB" noProof="0"/>
          </a:p>
        </p:txBody>
      </p:sp>
    </p:spTree>
    <p:extLst>
      <p:ext uri="{BB962C8B-B14F-4D97-AF65-F5344CB8AC3E}">
        <p14:creationId xmlns:p14="http://schemas.microsoft.com/office/powerpoint/2010/main" val="1312908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56275757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6"/>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110740640"/>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440839369"/>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82981737"/>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0118420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13350427"/>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062759830"/>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rgbClr val="D9D9D9"/>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59444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rgbClr val="D9D9D9"/>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618196210"/>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1"/>
          </a:solidFill>
        </p:spPr>
        <p:txBody>
          <a:bodyPr wrap="square" lIns="468000" tIns="108000" rIns="108000" bIns="108000" anchor="b">
            <a:spAutoFit/>
          </a:bodyPr>
          <a:lstStyle>
            <a:lvl1pPr>
              <a:spcBef>
                <a:spcPts val="351"/>
              </a:spcBef>
              <a:spcAft>
                <a:spcPts val="702"/>
              </a:spcAft>
              <a:defRPr sz="2000" b="0">
                <a:solidFill>
                  <a:schemeClr val="tx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277373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1"/>
          </a:solidFill>
        </p:spPr>
        <p:txBody>
          <a:bodyPr lIns="108000" tIns="108000" rIns="108000" bIns="108000" anchor="b">
            <a:spAutoFit/>
          </a:bodyPr>
          <a:lstStyle>
            <a:lvl1pPr>
              <a:spcBef>
                <a:spcPts val="351"/>
              </a:spcBef>
              <a:spcAft>
                <a:spcPts val="702"/>
              </a:spcAft>
              <a:defRPr sz="1929" b="0">
                <a:solidFill>
                  <a:schemeClr val="tx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301431166"/>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1"/>
          </a:solidFill>
        </p:spPr>
        <p:txBody>
          <a:bodyPr lIns="108000" tIns="10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800942674"/>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6775" cy="1456376"/>
          </a:xfrm>
        </p:spPr>
        <p:txBody>
          <a:bodyPr bIns="180000" anchor="b"/>
          <a:lstStyle>
            <a:lvl1pPr algn="l">
              <a:lnSpc>
                <a:spcPct val="100000"/>
              </a:lnSpc>
              <a:defRPr sz="4400">
                <a:solidFill>
                  <a:schemeClr val="tx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6775" cy="1599138"/>
          </a:xfrm>
        </p:spPr>
        <p:txBody>
          <a:bodyPr/>
          <a:lstStyle>
            <a:lvl1pPr marL="0" indent="0" algn="l">
              <a:buNone/>
              <a:defRPr sz="4400" b="0">
                <a:solidFill>
                  <a:schemeClr val="tx1"/>
                </a:solidFill>
              </a:defRPr>
            </a:lvl1pPr>
            <a:lvl2pPr marL="400964" indent="0" algn="ctr">
              <a:buNone/>
              <a:defRPr sz="1754"/>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14" name="Footer Placeholder 13">
            <a:extLst>
              <a:ext uri="{FF2B5EF4-FFF2-40B4-BE49-F238E27FC236}">
                <a16:creationId xmlns:a16="http://schemas.microsoft.com/office/drawing/2014/main" id="{A64B5DB2-4161-F38B-7AA3-77910D34139A}"/>
              </a:ext>
            </a:extLst>
          </p:cNvPr>
          <p:cNvSpPr>
            <a:spLocks noGrp="1"/>
          </p:cNvSpPr>
          <p:nvPr>
            <p:ph type="ftr" sz="quarter" idx="10"/>
          </p:nvPr>
        </p:nvSpPr>
        <p:spPr/>
        <p:txBody>
          <a:bodyPr/>
          <a:lstStyle/>
          <a:p>
            <a:r>
              <a:rPr lang="en-GB" noProof="0"/>
              <a:t>Disability inclusive elections training </a:t>
            </a:r>
          </a:p>
        </p:txBody>
      </p:sp>
    </p:spTree>
    <p:extLst>
      <p:ext uri="{BB962C8B-B14F-4D97-AF65-F5344CB8AC3E}">
        <p14:creationId xmlns:p14="http://schemas.microsoft.com/office/powerpoint/2010/main" val="42013533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714472663"/>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E296A5-D04F-44AD-9494-D3CA386D3DE6}"/>
              </a:ext>
            </a:extLst>
          </p:cNvPr>
          <p:cNvSpPr>
            <a:spLocks noGrp="1"/>
          </p:cNvSpPr>
          <p:nvPr>
            <p:ph type="title"/>
          </p:nvPr>
        </p:nvSpPr>
        <p:spPr>
          <a:xfrm>
            <a:off x="7205661" y="466724"/>
            <a:ext cx="3001041" cy="1328695"/>
          </a:xfrm>
        </p:spPr>
        <p:txBody>
          <a:bodyPr/>
          <a:lstStyle>
            <a:lvl1pPr>
              <a:defRPr>
                <a:solidFill>
                  <a:schemeClr val="tx1"/>
                </a:solidFill>
              </a:defRPr>
            </a:lvl1pPr>
          </a:lstStyle>
          <a:p>
            <a:r>
              <a:rPr lang="en-US"/>
              <a:t>Click to edit Master title style</a:t>
            </a:r>
            <a:endParaRPr lang="en-GB"/>
          </a:p>
        </p:txBody>
      </p:sp>
      <p:sp>
        <p:nvSpPr>
          <p:cNvPr id="7" name="Text Placeholder 6">
            <a:extLst>
              <a:ext uri="{FF2B5EF4-FFF2-40B4-BE49-F238E27FC236}">
                <a16:creationId xmlns:a16="http://schemas.microsoft.com/office/drawing/2014/main" id="{D6712EC7-512E-4275-BDAB-0B0DB22200B5}"/>
              </a:ext>
            </a:extLst>
          </p:cNvPr>
          <p:cNvSpPr>
            <a:spLocks noGrp="1"/>
          </p:cNvSpPr>
          <p:nvPr>
            <p:ph type="body" sz="quarter" idx="12"/>
          </p:nvPr>
        </p:nvSpPr>
        <p:spPr>
          <a:xfrm>
            <a:off x="7205663" y="4336313"/>
            <a:ext cx="3001040" cy="2260903"/>
          </a:xfrm>
        </p:spPr>
        <p:txBody>
          <a:bodyPr anchor="b"/>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1" name="Logo" descr="Sightsavers logo">
            <a:extLst>
              <a:ext uri="{FF2B5EF4-FFF2-40B4-BE49-F238E27FC236}">
                <a16:creationId xmlns:a16="http://schemas.microsoft.com/office/drawing/2014/main" id="{F194089E-FA25-4769-BF71-5F6D01C3863E}"/>
              </a:ext>
              <a:ext uri="{C183D7F6-B498-43B3-948B-1728B52AA6E4}">
                <adec:decorative xmlns:adec="http://schemas.microsoft.com/office/drawing/2017/decorative" val="0"/>
              </a:ext>
            </a:extLst>
          </p:cNvPr>
          <p:cNvGrpSpPr/>
          <p:nvPr userDrawn="1"/>
        </p:nvGrpSpPr>
        <p:grpSpPr>
          <a:xfrm>
            <a:off x="8961308" y="7049853"/>
            <a:ext cx="1337726" cy="387241"/>
            <a:chOff x="11992512" y="2972703"/>
            <a:chExt cx="1337726" cy="387241"/>
          </a:xfrm>
        </p:grpSpPr>
        <p:grpSp>
          <p:nvGrpSpPr>
            <p:cNvPr id="12" name="Group 11">
              <a:extLst>
                <a:ext uri="{FF2B5EF4-FFF2-40B4-BE49-F238E27FC236}">
                  <a16:creationId xmlns:a16="http://schemas.microsoft.com/office/drawing/2014/main" id="{4587DF91-C2EB-472C-A04C-371D557FE642}"/>
                </a:ext>
              </a:extLst>
            </p:cNvPr>
            <p:cNvGrpSpPr>
              <a:grpSpLocks noChangeAspect="1"/>
            </p:cNvGrpSpPr>
            <p:nvPr userDrawn="1"/>
          </p:nvGrpSpPr>
          <p:grpSpPr>
            <a:xfrm>
              <a:off x="12085906" y="3025010"/>
              <a:ext cx="1152000" cy="277703"/>
              <a:chOff x="11117581" y="2449513"/>
              <a:chExt cx="3516630" cy="847725"/>
            </a:xfrm>
          </p:grpSpPr>
          <p:sp>
            <p:nvSpPr>
              <p:cNvPr id="17" name="Freeform: Shape 16">
                <a:extLst>
                  <a:ext uri="{FF2B5EF4-FFF2-40B4-BE49-F238E27FC236}">
                    <a16:creationId xmlns:a16="http://schemas.microsoft.com/office/drawing/2014/main" id="{88D4058F-7614-45E9-AE12-AD04492094A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3C7A0EC6-9D41-4F97-8113-DE37C3E215F2}"/>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a:p>
            </p:txBody>
          </p:sp>
        </p:grpSp>
        <p:sp>
          <p:nvSpPr>
            <p:cNvPr id="16" name="Rectangle 15">
              <a:extLst>
                <a:ext uri="{FF2B5EF4-FFF2-40B4-BE49-F238E27FC236}">
                  <a16:creationId xmlns:a16="http://schemas.microsoft.com/office/drawing/2014/main" id="{D18C7C06-BDC1-4641-8A18-F0E64901FBAD}"/>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Picture Placeholder 9">
            <a:extLst>
              <a:ext uri="{FF2B5EF4-FFF2-40B4-BE49-F238E27FC236}">
                <a16:creationId xmlns:a16="http://schemas.microsoft.com/office/drawing/2014/main" id="{6B222930-4F18-F026-4FA9-ED3473C81218}"/>
              </a:ext>
              <a:ext uri="{C183D7F6-B498-43B3-948B-1728B52AA6E4}">
                <adec:decorative xmlns:adec="http://schemas.microsoft.com/office/drawing/2017/decorative" val="1"/>
              </a:ext>
            </a:extLst>
          </p:cNvPr>
          <p:cNvSpPr>
            <a:spLocks noGrp="1"/>
          </p:cNvSpPr>
          <p:nvPr>
            <p:ph type="pic" sz="quarter" idx="10"/>
          </p:nvPr>
        </p:nvSpPr>
        <p:spPr>
          <a:xfrm>
            <a:off x="0" y="0"/>
            <a:ext cx="6903375" cy="7559675"/>
          </a:xfrm>
          <a:solidFill>
            <a:schemeClr val="bg2"/>
          </a:solidFill>
        </p:spPr>
        <p:txBody>
          <a:bodyPr/>
          <a:lstStyle/>
          <a:p>
            <a:r>
              <a:rPr lang="en-US" noProof="0"/>
              <a:t>Click icon to add picture</a:t>
            </a:r>
            <a:endParaRPr lang="en-GB" noProof="0"/>
          </a:p>
        </p:txBody>
      </p:sp>
    </p:spTree>
    <p:extLst>
      <p:ext uri="{BB962C8B-B14F-4D97-AF65-F5344CB8AC3E}">
        <p14:creationId xmlns:p14="http://schemas.microsoft.com/office/powerpoint/2010/main" val="22293948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6" name="Text Placeholder 4">
            <a:extLst>
              <a:ext uri="{FF2B5EF4-FFF2-40B4-BE49-F238E27FC236}">
                <a16:creationId xmlns:a16="http://schemas.microsoft.com/office/drawing/2014/main" id="{382F4F4D-C104-0DE9-B181-D27DAD96C11A}"/>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5"/>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19028439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5" name="Footer Placeholder 4">
            <a:extLst>
              <a:ext uri="{FF2B5EF4-FFF2-40B4-BE49-F238E27FC236}">
                <a16:creationId xmlns:a16="http://schemas.microsoft.com/office/drawing/2014/main" id="{6268C6A4-8662-50CC-E4F6-CAF34074ECA8}"/>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3864621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5">
            <a:lumMod val="20000"/>
            <a:lumOff val="80000"/>
            <a:alpha val="4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4C48766-368D-5344-463A-24CFFD23718F}"/>
              </a:ext>
              <a:ext uri="{C183D7F6-B498-43B3-948B-1728B52AA6E4}">
                <adec:decorative xmlns:adec="http://schemas.microsoft.com/office/drawing/2017/decorative" val="1"/>
              </a:ext>
            </a:extLst>
          </p:cNvPr>
          <p:cNvPicPr>
            <a:picLocks noChangeAspect="1"/>
          </p:cNvPicPr>
          <p:nvPr userDrawn="1"/>
        </p:nvPicPr>
        <p:blipFill>
          <a:blip r:embed="rId2"/>
          <a:srcRect r="9795"/>
          <a:stretch>
            <a:fillRect/>
          </a:stretch>
        </p:blipFill>
        <p:spPr>
          <a:xfrm>
            <a:off x="6762395" y="250411"/>
            <a:ext cx="3929418" cy="5740400"/>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7380000" cy="1222614"/>
          </a:xfrm>
        </p:spPr>
        <p:txBody>
          <a:bodyPr bIns="180000" anchor="t"/>
          <a:lstStyle>
            <a:lvl1pPr>
              <a:defRPr sz="3800">
                <a:solidFill>
                  <a:schemeClr val="accent5"/>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5"/>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23394094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552376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4404651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7453853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2253850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918972090"/>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9757441" cy="1222614"/>
          </a:xfrm>
        </p:spPr>
        <p:txBody>
          <a:bodyPr bIns="180000" anchor="t"/>
          <a:lstStyle>
            <a:lvl1pPr>
              <a:defRPr sz="3800">
                <a:solidFill>
                  <a:schemeClr val="tx1"/>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3463458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558012421"/>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50953770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577255238"/>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2611378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4120897833"/>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69099076"/>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chemeClr val="accent5">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32509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chemeClr val="accent5">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84741309"/>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5"/>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422197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5"/>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382467550"/>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76198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5"/>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838680862"/>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006492066"/>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Text Placeholder 4">
            <a:extLst>
              <a:ext uri="{FF2B5EF4-FFF2-40B4-BE49-F238E27FC236}">
                <a16:creationId xmlns:a16="http://schemas.microsoft.com/office/drawing/2014/main" id="{2F38E2E8-F5B8-CECC-052B-F79D5E0ACFBB}"/>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3"/>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39789205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4" name="Footer Placeholder 3">
            <a:extLst>
              <a:ext uri="{FF2B5EF4-FFF2-40B4-BE49-F238E27FC236}">
                <a16:creationId xmlns:a16="http://schemas.microsoft.com/office/drawing/2014/main" id="{C0184026-B926-00BF-B52A-AADD99201F35}"/>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27413924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3">
            <a:lumMod val="20000"/>
            <a:lumOff val="80000"/>
            <a:alpha val="50000"/>
          </a:schemeClr>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DE1A2E-7404-2D4A-E436-5BD5C887A4B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l="14735" t="17136" r="22105" b="17094"/>
          <a:stretch>
            <a:fillRect/>
          </a:stretch>
        </p:blipFill>
        <p:spPr>
          <a:xfrm>
            <a:off x="6704539" y="178973"/>
            <a:ext cx="3987274" cy="5884510"/>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59" y="3425377"/>
            <a:ext cx="7380000" cy="1222614"/>
          </a:xfrm>
        </p:spPr>
        <p:txBody>
          <a:bodyPr bIns="180000" anchor="t"/>
          <a:lstStyle>
            <a:lvl1pPr>
              <a:defRPr sz="3800">
                <a:solidFill>
                  <a:schemeClr val="accent3"/>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14323954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2071454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1751220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5702775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9228632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386479059"/>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5643034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114569763"/>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09927804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12041305"/>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8845591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29344051"/>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99636134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chemeClr val="accent3">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9139397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chemeClr val="accent3">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81738998"/>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3"/>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4322867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3"/>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74099903"/>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7805194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3"/>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68260210"/>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345044358"/>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Text Placeholder 4">
            <a:extLst>
              <a:ext uri="{FF2B5EF4-FFF2-40B4-BE49-F238E27FC236}">
                <a16:creationId xmlns:a16="http://schemas.microsoft.com/office/drawing/2014/main" id="{9F115AF5-E96A-325A-42F9-A54813FCAE47}"/>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2"/>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18046399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4" name="Footer Placeholder 3">
            <a:extLst>
              <a:ext uri="{FF2B5EF4-FFF2-40B4-BE49-F238E27FC236}">
                <a16:creationId xmlns:a16="http://schemas.microsoft.com/office/drawing/2014/main" id="{C0184026-B926-00BF-B52A-AADD99201F35}"/>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18682858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2">
            <a:lumMod val="20000"/>
            <a:lumOff val="80000"/>
            <a:alpha val="2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1A6FE3C-753E-C23D-367E-BD2654C0D13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l="13271" t="16884" r="22546" b="17156"/>
          <a:stretch>
            <a:fillRect/>
          </a:stretch>
        </p:blipFill>
        <p:spPr>
          <a:xfrm>
            <a:off x="6610351" y="156000"/>
            <a:ext cx="4081462" cy="5928282"/>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7380000" cy="1222614"/>
          </a:xfrm>
        </p:spPr>
        <p:txBody>
          <a:bodyPr bIns="180000" anchor="t"/>
          <a:lstStyle>
            <a:lvl1pPr>
              <a:defRPr sz="3800">
                <a:solidFill>
                  <a:schemeClr val="accent2"/>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1810094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2922704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23791641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5365919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157529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610079437"/>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84726402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579410007"/>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81912573"/>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800405698"/>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768861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665103619"/>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406487788"/>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chemeClr val="accent2">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650798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chemeClr val="accent2">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16346600"/>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2"/>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4501823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2"/>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869262236"/>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828184261"/>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2"/>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59409758"/>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061734662"/>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Text Placeholder 4">
            <a:extLst>
              <a:ext uri="{FF2B5EF4-FFF2-40B4-BE49-F238E27FC236}">
                <a16:creationId xmlns:a16="http://schemas.microsoft.com/office/drawing/2014/main" id="{501A1DD9-ED2E-9ED4-0462-6A4FC56B9542}"/>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6"/>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287941526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4" name="Footer Placeholder 3">
            <a:extLst>
              <a:ext uri="{FF2B5EF4-FFF2-40B4-BE49-F238E27FC236}">
                <a16:creationId xmlns:a16="http://schemas.microsoft.com/office/drawing/2014/main" id="{C0184026-B926-00BF-B52A-AADD99201F35}"/>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127972627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rgbClr val="E8EFEE"/>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F8FE6C8-A75B-5D3D-174D-2F49047706B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l="14225" t="15120" r="22473" b="17009"/>
          <a:stretch>
            <a:fillRect/>
          </a:stretch>
        </p:blipFill>
        <p:spPr>
          <a:xfrm>
            <a:off x="6677025" y="1"/>
            <a:ext cx="4014788" cy="6084000"/>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7380000" cy="1222614"/>
          </a:xfrm>
        </p:spPr>
        <p:txBody>
          <a:bodyPr bIns="180000" anchor="t"/>
          <a:lstStyle>
            <a:lvl1pPr>
              <a:defRPr sz="3800">
                <a:solidFill>
                  <a:schemeClr val="accent6"/>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14" name="Text Placeholder 13">
            <a:extLst>
              <a:ext uri="{FF2B5EF4-FFF2-40B4-BE49-F238E27FC236}">
                <a16:creationId xmlns:a16="http://schemas.microsoft.com/office/drawing/2014/main" id="{9041942B-3EB6-1E4B-E8CD-DFBAEA9ECD5F}"/>
              </a:ext>
            </a:extLst>
          </p:cNvPr>
          <p:cNvSpPr>
            <a:spLocks noGrp="1"/>
          </p:cNvSpPr>
          <p:nvPr>
            <p:ph type="body" sz="quarter" idx="12"/>
          </p:nvPr>
        </p:nvSpPr>
        <p:spPr>
          <a:xfrm>
            <a:off x="449263" y="4648200"/>
            <a:ext cx="7380287" cy="1222375"/>
          </a:xfrm>
        </p:spPr>
        <p:txBody>
          <a:bodyPr/>
          <a:lstStyle>
            <a:lvl1pPr>
              <a:defRPr sz="3200" b="0">
                <a:solidFill>
                  <a:schemeClr val="accent6"/>
                </a:solidFill>
              </a:defRPr>
            </a:lvl1pPr>
          </a:lstStyle>
          <a:p>
            <a:pPr lvl="0"/>
            <a:r>
              <a:rPr lang="en-US"/>
              <a:t>Click to edit Master text styles</a:t>
            </a:r>
            <a:endParaRPr lang="en-GB"/>
          </a:p>
        </p:txBody>
      </p:sp>
    </p:spTree>
    <p:extLst>
      <p:ext uri="{BB962C8B-B14F-4D97-AF65-F5344CB8AC3E}">
        <p14:creationId xmlns:p14="http://schemas.microsoft.com/office/powerpoint/2010/main" val="167650687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4709046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8747606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16143488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425792532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985079099"/>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35189326"/>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200843471"/>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705730580"/>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902605276"/>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6691748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925927285"/>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638827828"/>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rgbClr val="D1DFDC"/>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7142794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rgbClr val="D1DFDC"/>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59242573"/>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6"/>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5360074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6"/>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662940184"/>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theme" Target="../theme/theme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theme" Target="../theme/theme3.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theme" Target="../theme/theme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21" Type="http://schemas.openxmlformats.org/officeDocument/2006/relationships/theme" Target="../theme/theme5.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1ABC7F24-742A-8B34-78D8-3CBEB1DA6380}"/>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405435"/>
      </p:ext>
    </p:extLst>
  </p:cSld>
  <p:clrMap bg1="lt1" tx1="dk1" bg2="lt2" tx2="dk2" accent1="accent1" accent2="accent2" accent3="accent3" accent4="accent4" accent5="accent5" accent6="accent6" hlink="hlink" folHlink="folHlink"/>
  <p:sldLayoutIdLst>
    <p:sldLayoutId id="2147483661" r:id="rId1"/>
    <p:sldLayoutId id="2147483673" r:id="rId2"/>
    <p:sldLayoutId id="2147483663" r:id="rId3"/>
    <p:sldLayoutId id="2147483667" r:id="rId4"/>
    <p:sldLayoutId id="2147483666" r:id="rId5"/>
    <p:sldLayoutId id="2147483662" r:id="rId6"/>
    <p:sldLayoutId id="2147483679" r:id="rId7"/>
    <p:sldLayoutId id="2147483664" r:id="rId8"/>
    <p:sldLayoutId id="2147483676" r:id="rId9"/>
    <p:sldLayoutId id="2147483674" r:id="rId10"/>
    <p:sldLayoutId id="2147483675" r:id="rId11"/>
    <p:sldLayoutId id="2147483677" r:id="rId12"/>
    <p:sldLayoutId id="2147483665" r:id="rId13"/>
    <p:sldLayoutId id="2147483678" r:id="rId14"/>
    <p:sldLayoutId id="2147483684" r:id="rId15"/>
    <p:sldLayoutId id="2147483683" r:id="rId16"/>
    <p:sldLayoutId id="2147483669" r:id="rId17"/>
    <p:sldLayoutId id="2147483680" r:id="rId18"/>
    <p:sldLayoutId id="2147483686" r:id="rId19"/>
    <p:sldLayoutId id="2147483685" r:id="rId20"/>
    <p:sldLayoutId id="2147483681" r:id="rId21"/>
  </p:sldLayoutIdLst>
  <p:hf sldNum="0" hdr="0" dt="0"/>
  <p:txStyles>
    <p:titleStyle>
      <a:lvl1pPr algn="l" defTabSz="801929" rtl="0" eaLnBrk="1" latinLnBrk="0" hangingPunct="1">
        <a:lnSpc>
          <a:spcPct val="100000"/>
        </a:lnSpc>
        <a:spcBef>
          <a:spcPct val="0"/>
        </a:spcBef>
        <a:buNone/>
        <a:defRPr sz="3600" b="1" kern="1200">
          <a:solidFill>
            <a:schemeClr val="tx2"/>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accent3"/>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4B49FD03-A69B-C3DF-AF36-B691625C5883}"/>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462186"/>
      </p:ext>
    </p:extLst>
  </p:cSld>
  <p:clrMap bg1="lt1" tx1="dk1" bg2="lt2" tx2="dk2" accent1="accent1" accent2="accent2" accent3="accent3" accent4="accent4" accent5="accent5" accent6="accent6" hlink="hlink" folHlink="folHlink"/>
  <p:sldLayoutIdLst>
    <p:sldLayoutId id="2147483688"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Lst>
  <p:hf sldNum="0" hdr="0" dt="0"/>
  <p:txStyles>
    <p:titleStyle>
      <a:lvl1pPr algn="l" defTabSz="801929" rtl="0" eaLnBrk="1" latinLnBrk="0" hangingPunct="1">
        <a:lnSpc>
          <a:spcPct val="100000"/>
        </a:lnSpc>
        <a:spcBef>
          <a:spcPct val="0"/>
        </a:spcBef>
        <a:buNone/>
        <a:defRPr sz="3600" b="1" kern="1200">
          <a:solidFill>
            <a:schemeClr val="accent5"/>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5"/>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5"/>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5"/>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927A1D4E-0D36-3749-F2FE-B81DB979D3B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29561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Lst>
  <p:hf sldNum="0" hdr="0" dt="0"/>
  <p:txStyles>
    <p:titleStyle>
      <a:lvl1pPr algn="l" defTabSz="801929" rtl="0" eaLnBrk="1" latinLnBrk="0" hangingPunct="1">
        <a:lnSpc>
          <a:spcPct val="100000"/>
        </a:lnSpc>
        <a:spcBef>
          <a:spcPct val="0"/>
        </a:spcBef>
        <a:buNone/>
        <a:defRPr sz="3600" b="1" kern="1200">
          <a:solidFill>
            <a:schemeClr val="accent3"/>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3"/>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927A1D4E-0D36-3749-F2FE-B81DB979D3B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134184"/>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Lst>
  <p:hf sldNum="0" hdr="0" dt="0"/>
  <p:txStyles>
    <p:titleStyle>
      <a:lvl1pPr algn="l" defTabSz="801929" rtl="0" eaLnBrk="1" latinLnBrk="0" hangingPunct="1">
        <a:lnSpc>
          <a:spcPct val="100000"/>
        </a:lnSpc>
        <a:spcBef>
          <a:spcPct val="0"/>
        </a:spcBef>
        <a:buNone/>
        <a:defRPr sz="3600" b="1" kern="1200">
          <a:solidFill>
            <a:schemeClr val="accent2"/>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2"/>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927A1D4E-0D36-3749-F2FE-B81DB979D3B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6"/>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83148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Lst>
  <p:hf sldNum="0" hdr="0" dt="0"/>
  <p:txStyles>
    <p:titleStyle>
      <a:lvl1pPr algn="l" defTabSz="801929" rtl="0" eaLnBrk="1" latinLnBrk="0" hangingPunct="1">
        <a:lnSpc>
          <a:spcPct val="100000"/>
        </a:lnSpc>
        <a:spcBef>
          <a:spcPct val="0"/>
        </a:spcBef>
        <a:buNone/>
        <a:defRPr sz="3600" b="1" kern="1200">
          <a:solidFill>
            <a:schemeClr val="accent6"/>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6"/>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5.png"/><Relationship Id="rId5" Type="http://schemas.openxmlformats.org/officeDocument/2006/relationships/tags" Target="../tags/tag5.xml"/><Relationship Id="rId10"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s>
</file>

<file path=ppt/slides/_rels/slide10.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slideLayout" Target="../slideLayouts/slideLayout27.xml"/><Relationship Id="rId4" Type="http://schemas.openxmlformats.org/officeDocument/2006/relationships/tags" Target="../tags/tag41.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369.xml"/><Relationship Id="rId1" Type="http://schemas.openxmlformats.org/officeDocument/2006/relationships/tags" Target="../tags/tag368.xml"/><Relationship Id="rId5" Type="http://schemas.openxmlformats.org/officeDocument/2006/relationships/image" Target="../media/image54.png"/><Relationship Id="rId4" Type="http://schemas.openxmlformats.org/officeDocument/2006/relationships/notesSlide" Target="../notesSlides/notesSlide65.xml"/></Relationships>
</file>

<file path=ppt/slides/_rels/slide101.xml.rels><?xml version="1.0" encoding="UTF-8" standalone="yes"?>
<Relationships xmlns="http://schemas.openxmlformats.org/package/2006/relationships"><Relationship Id="rId3" Type="http://schemas.openxmlformats.org/officeDocument/2006/relationships/tags" Target="../tags/tag372.xml"/><Relationship Id="rId7" Type="http://schemas.openxmlformats.org/officeDocument/2006/relationships/image" Target="../media/image9.emf"/><Relationship Id="rId2" Type="http://schemas.openxmlformats.org/officeDocument/2006/relationships/tags" Target="../tags/tag371.xml"/><Relationship Id="rId1" Type="http://schemas.openxmlformats.org/officeDocument/2006/relationships/tags" Target="../tags/tag370.xml"/><Relationship Id="rId6" Type="http://schemas.openxmlformats.org/officeDocument/2006/relationships/notesSlide" Target="../notesSlides/notesSlide66.xml"/><Relationship Id="rId5" Type="http://schemas.openxmlformats.org/officeDocument/2006/relationships/slideLayout" Target="../slideLayouts/slideLayout87.xml"/><Relationship Id="rId4" Type="http://schemas.openxmlformats.org/officeDocument/2006/relationships/tags" Target="../tags/tag373.xml"/></Relationships>
</file>

<file path=ppt/slides/_rels/slide102.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4" Type="http://schemas.openxmlformats.org/officeDocument/2006/relationships/slideLayout" Target="../slideLayouts/slideLayout84.xml"/></Relationships>
</file>

<file path=ppt/slides/_rels/slide103.xml.rels><?xml version="1.0" encoding="UTF-8" standalone="yes"?>
<Relationships xmlns="http://schemas.openxmlformats.org/package/2006/relationships"><Relationship Id="rId3" Type="http://schemas.openxmlformats.org/officeDocument/2006/relationships/tags" Target="../tags/tag379.xml"/><Relationship Id="rId7" Type="http://schemas.openxmlformats.org/officeDocument/2006/relationships/image" Target="../media/image55.emf"/><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notesSlide" Target="../notesSlides/notesSlide67.xml"/><Relationship Id="rId5" Type="http://schemas.openxmlformats.org/officeDocument/2006/relationships/slideLayout" Target="../slideLayouts/slideLayout83.xml"/><Relationship Id="rId4" Type="http://schemas.openxmlformats.org/officeDocument/2006/relationships/tags" Target="../tags/tag380.xml"/></Relationships>
</file>

<file path=ppt/slides/_rels/slide104.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4" Type="http://schemas.openxmlformats.org/officeDocument/2006/relationships/slideLayout" Target="../slideLayouts/slideLayout84.xml"/></Relationships>
</file>

<file path=ppt/slides/_rels/slide105.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image" Target="../media/image55.emf"/><Relationship Id="rId5" Type="http://schemas.openxmlformats.org/officeDocument/2006/relationships/slideLayout" Target="../slideLayouts/slideLayout83.xml"/><Relationship Id="rId4" Type="http://schemas.openxmlformats.org/officeDocument/2006/relationships/tags" Target="../tags/tag387.xml"/></Relationships>
</file>

<file path=ppt/slides/_rels/slide106.xml.rels><?xml version="1.0" encoding="UTF-8" standalone="yes"?>
<Relationships xmlns="http://schemas.openxmlformats.org/package/2006/relationships"><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 Id="rId5" Type="http://schemas.openxmlformats.org/officeDocument/2006/relationships/slideLayout" Target="../slideLayouts/slideLayout87.xml"/><Relationship Id="rId4" Type="http://schemas.openxmlformats.org/officeDocument/2006/relationships/tags" Target="../tags/tag391.xml"/></Relationships>
</file>

<file path=ppt/slides/_rels/slide107.xml.rels><?xml version="1.0" encoding="UTF-8" standalone="yes"?>
<Relationships xmlns="http://schemas.openxmlformats.org/package/2006/relationships"><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 Id="rId4" Type="http://schemas.openxmlformats.org/officeDocument/2006/relationships/slideLayout" Target="../slideLayouts/slideLayout83.xml"/></Relationships>
</file>

<file path=ppt/slides/_rels/slide108.xml.rels><?xml version="1.0" encoding="UTF-8" standalone="yes"?>
<Relationships xmlns="http://schemas.openxmlformats.org/package/2006/relationships"><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 Id="rId4" Type="http://schemas.openxmlformats.org/officeDocument/2006/relationships/slideLayout" Target="../slideLayouts/slideLayout84.xml"/></Relationships>
</file>

<file path=ppt/slides/_rels/slide109.xml.rels><?xml version="1.0" encoding="UTF-8" standalone="yes"?>
<Relationships xmlns="http://schemas.openxmlformats.org/package/2006/relationships"><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image" Target="../media/image10.png"/><Relationship Id="rId5" Type="http://schemas.openxmlformats.org/officeDocument/2006/relationships/slideLayout" Target="../slideLayouts/slideLayout83.xml"/><Relationship Id="rId4" Type="http://schemas.openxmlformats.org/officeDocument/2006/relationships/tags" Target="../tags/tag401.xml"/></Relationships>
</file>

<file path=ppt/slides/_rels/slide11.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slideLayout" Target="../slideLayouts/slideLayout27.xml"/><Relationship Id="rId4" Type="http://schemas.openxmlformats.org/officeDocument/2006/relationships/tags" Target="../tags/tag45.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03.xml"/><Relationship Id="rId1" Type="http://schemas.openxmlformats.org/officeDocument/2006/relationships/tags" Target="../tags/tag402.xml"/></Relationships>
</file>

<file path=ppt/slides/_rels/slide111.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4" Type="http://schemas.openxmlformats.org/officeDocument/2006/relationships/slideLayout" Target="../slideLayouts/slideLayout87.xml"/></Relationships>
</file>

<file path=ppt/slides/_rels/slide112.xml.rels><?xml version="1.0" encoding="UTF-8" standalone="yes"?>
<Relationships xmlns="http://schemas.openxmlformats.org/package/2006/relationships"><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 Id="rId4" Type="http://schemas.openxmlformats.org/officeDocument/2006/relationships/slideLayout" Target="../slideLayouts/slideLayout87.xml"/></Relationships>
</file>

<file path=ppt/slides/_rels/slide113.xml.rels><?xml version="1.0" encoding="UTF-8" standalone="yes"?>
<Relationships xmlns="http://schemas.openxmlformats.org/package/2006/relationships"><Relationship Id="rId3" Type="http://schemas.openxmlformats.org/officeDocument/2006/relationships/tags" Target="../tags/tag412.xml"/><Relationship Id="rId7" Type="http://schemas.openxmlformats.org/officeDocument/2006/relationships/image" Target="../media/image56.jpeg"/><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notesSlide" Target="../notesSlides/notesSlide68.xml"/><Relationship Id="rId5" Type="http://schemas.openxmlformats.org/officeDocument/2006/relationships/slideLayout" Target="../slideLayouts/slideLayout89.xml"/><Relationship Id="rId4" Type="http://schemas.openxmlformats.org/officeDocument/2006/relationships/tags" Target="../tags/tag413.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15.xml"/><Relationship Id="rId1" Type="http://schemas.openxmlformats.org/officeDocument/2006/relationships/tags" Target="../tags/tag414.xml"/></Relationships>
</file>

<file path=ppt/slides/_rels/slide115.xml.rels><?xml version="1.0" encoding="UTF-8" standalone="yes"?>
<Relationships xmlns="http://schemas.openxmlformats.org/package/2006/relationships"><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 Id="rId4" Type="http://schemas.openxmlformats.org/officeDocument/2006/relationships/slideLayout" Target="../slideLayouts/slideLayout87.xml"/></Relationships>
</file>

<file path=ppt/slides/_rels/slide116.xml.rels><?xml version="1.0" encoding="UTF-8" standalone="yes"?>
<Relationships xmlns="http://schemas.openxmlformats.org/package/2006/relationships"><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 Id="rId4" Type="http://schemas.openxmlformats.org/officeDocument/2006/relationships/slideLayout" Target="../slideLayouts/slideLayout87.xml"/></Relationships>
</file>

<file path=ppt/slides/_rels/slide117.xml.rels><?xml version="1.0" encoding="UTF-8" standalone="yes"?>
<Relationships xmlns="http://schemas.openxmlformats.org/package/2006/relationships"><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 Id="rId4" Type="http://schemas.openxmlformats.org/officeDocument/2006/relationships/slideLayout" Target="../slideLayouts/slideLayout87.xml"/></Relationships>
</file>

<file path=ppt/slides/_rels/slide118.xml.rels><?xml version="1.0" encoding="UTF-8" standalone="yes"?>
<Relationships xmlns="http://schemas.openxmlformats.org/package/2006/relationships"><Relationship Id="rId3" Type="http://schemas.openxmlformats.org/officeDocument/2006/relationships/tags" Target="../tags/tag427.xml"/><Relationship Id="rId7" Type="http://schemas.openxmlformats.org/officeDocument/2006/relationships/image" Target="../media/image10.png"/><Relationship Id="rId2" Type="http://schemas.openxmlformats.org/officeDocument/2006/relationships/tags" Target="../tags/tag426.xml"/><Relationship Id="rId1" Type="http://schemas.openxmlformats.org/officeDocument/2006/relationships/tags" Target="../tags/tag425.xml"/><Relationship Id="rId6" Type="http://schemas.openxmlformats.org/officeDocument/2006/relationships/slideLayout" Target="../slideLayouts/slideLayout83.xml"/><Relationship Id="rId5" Type="http://schemas.openxmlformats.org/officeDocument/2006/relationships/tags" Target="../tags/tag429.xml"/><Relationship Id="rId4" Type="http://schemas.openxmlformats.org/officeDocument/2006/relationships/tags" Target="../tags/tag428.xml"/></Relationships>
</file>

<file path=ppt/slides/_rels/slide119.xml.rels><?xml version="1.0" encoding="UTF-8" standalone="yes"?>
<Relationships xmlns="http://schemas.openxmlformats.org/package/2006/relationships"><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 Id="rId5" Type="http://schemas.openxmlformats.org/officeDocument/2006/relationships/notesSlide" Target="../notesSlides/notesSlide69.xml"/><Relationship Id="rId4" Type="http://schemas.openxmlformats.org/officeDocument/2006/relationships/slideLayout" Target="../slideLayouts/slideLayout8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7.xml"/><Relationship Id="rId1" Type="http://schemas.openxmlformats.org/officeDocument/2006/relationships/tags" Target="../tags/tag46.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34.xml"/><Relationship Id="rId1" Type="http://schemas.openxmlformats.org/officeDocument/2006/relationships/tags" Target="../tags/tag433.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36.xml"/><Relationship Id="rId1" Type="http://schemas.openxmlformats.org/officeDocument/2006/relationships/tags" Target="../tags/tag435.xml"/></Relationships>
</file>

<file path=ppt/slides/_rels/slide122.xml.rels><?xml version="1.0" encoding="UTF-8" standalone="yes"?>
<Relationships xmlns="http://schemas.openxmlformats.org/package/2006/relationships"><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notesSlide" Target="../notesSlides/notesSlide70.xml"/><Relationship Id="rId5" Type="http://schemas.openxmlformats.org/officeDocument/2006/relationships/slideLayout" Target="../slideLayouts/slideLayout83.xml"/><Relationship Id="rId4" Type="http://schemas.openxmlformats.org/officeDocument/2006/relationships/tags" Target="../tags/tag440.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42.xml"/><Relationship Id="rId1" Type="http://schemas.openxmlformats.org/officeDocument/2006/relationships/tags" Target="../tags/tag441.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tags" Target="../tags/tag443.xml"/></Relationships>
</file>

<file path=ppt/slides/_rels/slide13.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image" Target="../media/image8.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notesSlide" Target="../notesSlides/notesSlide6.xml"/><Relationship Id="rId5" Type="http://schemas.openxmlformats.org/officeDocument/2006/relationships/slideLayout" Target="../slideLayouts/slideLayout29.xml"/><Relationship Id="rId4" Type="http://schemas.openxmlformats.org/officeDocument/2006/relationships/tags" Target="../tags/tag51.xml"/></Relationships>
</file>

<file path=ppt/slides/_rels/slide14.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image" Target="../media/image9.emf"/><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notesSlide" Target="../notesSlides/notesSlide7.xml"/><Relationship Id="rId5" Type="http://schemas.openxmlformats.org/officeDocument/2006/relationships/slideLayout" Target="../slideLayouts/slideLayout29.xml"/><Relationship Id="rId4" Type="http://schemas.openxmlformats.org/officeDocument/2006/relationships/tags" Target="../tags/tag55.xml"/></Relationships>
</file>

<file path=ppt/slides/_rels/slide15.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10.png"/><Relationship Id="rId5" Type="http://schemas.openxmlformats.org/officeDocument/2006/relationships/slideLayout" Target="../slideLayouts/slideLayout23.xml"/><Relationship Id="rId4" Type="http://schemas.openxmlformats.org/officeDocument/2006/relationships/tags" Target="../tags/tag59.xml"/></Relationships>
</file>

<file path=ppt/slides/_rels/slide16.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notesSlide" Target="../notesSlides/notesSlide8.xml"/><Relationship Id="rId5" Type="http://schemas.openxmlformats.org/officeDocument/2006/relationships/slideLayout" Target="../slideLayouts/slideLayout27.xml"/><Relationship Id="rId4" Type="http://schemas.openxmlformats.org/officeDocument/2006/relationships/tags" Target="../tags/tag6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65.xml"/><Relationship Id="rId1" Type="http://schemas.openxmlformats.org/officeDocument/2006/relationships/tags" Target="../tags/tag64.xml"/></Relationships>
</file>

<file path=ppt/slides/_rels/slide18.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10.png"/><Relationship Id="rId5" Type="http://schemas.openxmlformats.org/officeDocument/2006/relationships/slideLayout" Target="../slideLayouts/slideLayout23.xml"/><Relationship Id="rId4" Type="http://schemas.openxmlformats.org/officeDocument/2006/relationships/tags" Target="../tags/tag69.xml"/></Relationships>
</file>

<file path=ppt/slides/_rels/slide19.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notesSlide" Target="../notesSlides/notesSlide9.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Layout" Target="../slideLayouts/slideLayout27.xml"/><Relationship Id="rId5" Type="http://schemas.openxmlformats.org/officeDocument/2006/relationships/tags" Target="../tags/tag74.xml"/><Relationship Id="rId4" Type="http://schemas.openxmlformats.org/officeDocument/2006/relationships/tags" Target="../tags/tag73.xml"/></Relationships>
</file>

<file path=ppt/slides/_rels/slide2.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6.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22.xml"/><Relationship Id="rId5" Type="http://schemas.openxmlformats.org/officeDocument/2006/relationships/tags" Target="../tags/tag14.xml"/><Relationship Id="rId4" Type="http://schemas.openxmlformats.org/officeDocument/2006/relationships/tags" Target="../tags/tag13.xml"/></Relationships>
</file>

<file path=ppt/slides/_rels/slide20.xml.rels><?xml version="1.0" encoding="UTF-8" standalone="yes"?>
<Relationships xmlns="http://schemas.openxmlformats.org/package/2006/relationships"><Relationship Id="rId3" Type="http://schemas.openxmlformats.org/officeDocument/2006/relationships/tags" Target="../tags/tag77.xml"/><Relationship Id="rId7" Type="http://schemas.openxmlformats.org/officeDocument/2006/relationships/notesSlide" Target="../notesSlides/notesSlide10.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Layout" Target="../slideLayouts/slideLayout27.xml"/><Relationship Id="rId5" Type="http://schemas.openxmlformats.org/officeDocument/2006/relationships/tags" Target="../tags/tag79.xml"/><Relationship Id="rId4" Type="http://schemas.openxmlformats.org/officeDocument/2006/relationships/tags" Target="../tags/tag78.xml"/></Relationships>
</file>

<file path=ppt/slides/_rels/slide21.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notesSlide" Target="../notesSlides/notesSlide11.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Layout" Target="../slideLayouts/slideLayout27.xml"/><Relationship Id="rId5" Type="http://schemas.openxmlformats.org/officeDocument/2006/relationships/tags" Target="../tags/tag84.xml"/><Relationship Id="rId4" Type="http://schemas.openxmlformats.org/officeDocument/2006/relationships/tags" Target="../tags/tag8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86.xml"/><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89.xml"/><Relationship Id="rId7" Type="http://schemas.openxmlformats.org/officeDocument/2006/relationships/notesSlide" Target="../notesSlides/notesSlide12.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slideLayout" Target="../slideLayouts/slideLayout27.xml"/><Relationship Id="rId5" Type="http://schemas.openxmlformats.org/officeDocument/2006/relationships/tags" Target="../tags/tag91.xml"/><Relationship Id="rId4" Type="http://schemas.openxmlformats.org/officeDocument/2006/relationships/tags" Target="../tags/tag90.xml"/></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94.xml"/><Relationship Id="rId7" Type="http://schemas.openxmlformats.org/officeDocument/2006/relationships/notesSlide" Target="../notesSlides/notesSlide13.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slideLayout" Target="../slideLayouts/slideLayout27.xml"/><Relationship Id="rId5" Type="http://schemas.openxmlformats.org/officeDocument/2006/relationships/tags" Target="../tags/tag96.xml"/><Relationship Id="rId4" Type="http://schemas.openxmlformats.org/officeDocument/2006/relationships/tags" Target="../tags/tag95.xml"/></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99.xml"/><Relationship Id="rId7" Type="http://schemas.openxmlformats.org/officeDocument/2006/relationships/notesSlide" Target="../notesSlides/notesSlide14.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Layout" Target="../slideLayouts/slideLayout27.xml"/><Relationship Id="rId5" Type="http://schemas.openxmlformats.org/officeDocument/2006/relationships/tags" Target="../tags/tag101.xml"/><Relationship Id="rId4" Type="http://schemas.openxmlformats.org/officeDocument/2006/relationships/tags" Target="../tags/tag100.xml"/></Relationships>
</file>

<file path=ppt/slides/_rels/slide2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04.xml"/><Relationship Id="rId7" Type="http://schemas.openxmlformats.org/officeDocument/2006/relationships/notesSlide" Target="../notesSlides/notesSlide15.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Layout" Target="../slideLayouts/slideLayout27.xml"/><Relationship Id="rId5" Type="http://schemas.openxmlformats.org/officeDocument/2006/relationships/tags" Target="../tags/tag106.xml"/><Relationship Id="rId4" Type="http://schemas.openxmlformats.org/officeDocument/2006/relationships/tags" Target="../tags/tag105.xml"/></Relationships>
</file>

<file path=ppt/slides/_rels/slide2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tags" Target="../tags/tag108.xml"/><Relationship Id="rId7" Type="http://schemas.openxmlformats.org/officeDocument/2006/relationships/notesSlide" Target="../notesSlides/notesSlide16.xml"/><Relationship Id="rId2" Type="http://schemas.openxmlformats.org/officeDocument/2006/relationships/tags" Target="../tags/tag107.xml"/><Relationship Id="rId1" Type="http://schemas.openxmlformats.org/officeDocument/2006/relationships/themeOverride" Target="../theme/themeOverride1.xml"/><Relationship Id="rId6" Type="http://schemas.openxmlformats.org/officeDocument/2006/relationships/slideLayout" Target="../slideLayouts/slideLayout27.xml"/><Relationship Id="rId5" Type="http://schemas.openxmlformats.org/officeDocument/2006/relationships/tags" Target="../tags/tag110.xml"/><Relationship Id="rId4" Type="http://schemas.openxmlformats.org/officeDocument/2006/relationships/tags" Target="../tags/tag109.xml"/></Relationships>
</file>

<file path=ppt/slides/_rels/slide28.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tags" Target="../tags/tag112.xml"/><Relationship Id="rId7" Type="http://schemas.openxmlformats.org/officeDocument/2006/relationships/notesSlide" Target="../notesSlides/notesSlide17.xml"/><Relationship Id="rId2" Type="http://schemas.openxmlformats.org/officeDocument/2006/relationships/tags" Target="../tags/tag111.xml"/><Relationship Id="rId1" Type="http://schemas.openxmlformats.org/officeDocument/2006/relationships/themeOverride" Target="../theme/themeOverride2.xml"/><Relationship Id="rId6" Type="http://schemas.openxmlformats.org/officeDocument/2006/relationships/slideLayout" Target="../slideLayouts/slideLayout27.xml"/><Relationship Id="rId5" Type="http://schemas.openxmlformats.org/officeDocument/2006/relationships/tags" Target="../tags/tag114.xml"/><Relationship Id="rId4" Type="http://schemas.openxmlformats.org/officeDocument/2006/relationships/tags" Target="../tags/tag113.xml"/></Relationships>
</file>

<file path=ppt/slides/_rels/slide2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tags" Target="../tags/tag116.xml"/><Relationship Id="rId7" Type="http://schemas.openxmlformats.org/officeDocument/2006/relationships/notesSlide" Target="../notesSlides/notesSlide18.xml"/><Relationship Id="rId2" Type="http://schemas.openxmlformats.org/officeDocument/2006/relationships/tags" Target="../tags/tag115.xml"/><Relationship Id="rId1" Type="http://schemas.openxmlformats.org/officeDocument/2006/relationships/themeOverride" Target="../theme/themeOverride3.xml"/><Relationship Id="rId6" Type="http://schemas.openxmlformats.org/officeDocument/2006/relationships/slideLayout" Target="../slideLayouts/slideLayout27.xml"/><Relationship Id="rId5" Type="http://schemas.openxmlformats.org/officeDocument/2006/relationships/tags" Target="../tags/tag118.xml"/><Relationship Id="rId4" Type="http://schemas.openxmlformats.org/officeDocument/2006/relationships/tags" Target="../tags/tag11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tags" Target="../tags/tag120.xml"/><Relationship Id="rId7" Type="http://schemas.openxmlformats.org/officeDocument/2006/relationships/notesSlide" Target="../notesSlides/notesSlide19.xml"/><Relationship Id="rId2" Type="http://schemas.openxmlformats.org/officeDocument/2006/relationships/tags" Target="../tags/tag119.xml"/><Relationship Id="rId1" Type="http://schemas.openxmlformats.org/officeDocument/2006/relationships/themeOverride" Target="../theme/themeOverride4.xml"/><Relationship Id="rId6" Type="http://schemas.openxmlformats.org/officeDocument/2006/relationships/slideLayout" Target="../slideLayouts/slideLayout27.xml"/><Relationship Id="rId5" Type="http://schemas.openxmlformats.org/officeDocument/2006/relationships/tags" Target="../tags/tag122.xml"/><Relationship Id="rId4" Type="http://schemas.openxmlformats.org/officeDocument/2006/relationships/tags" Target="../tags/tag121.xml"/></Relationships>
</file>

<file path=ppt/slides/_rels/slide31.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5" Type="http://schemas.openxmlformats.org/officeDocument/2006/relationships/slideLayout" Target="../slideLayouts/slideLayout23.xml"/><Relationship Id="rId4" Type="http://schemas.openxmlformats.org/officeDocument/2006/relationships/tags" Target="../tags/tag12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28.xml"/><Relationship Id="rId1" Type="http://schemas.openxmlformats.org/officeDocument/2006/relationships/tags" Target="../tags/tag127.xml"/></Relationships>
</file>

<file path=ppt/slides/_rels/slide3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31.xml"/><Relationship Id="rId7" Type="http://schemas.openxmlformats.org/officeDocument/2006/relationships/notesSlide" Target="../notesSlides/notesSlide20.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Layout" Target="../slideLayouts/slideLayout28.xml"/><Relationship Id="rId5" Type="http://schemas.openxmlformats.org/officeDocument/2006/relationships/tags" Target="../tags/tag133.xml"/><Relationship Id="rId4" Type="http://schemas.openxmlformats.org/officeDocument/2006/relationships/tags" Target="../tags/tag132.xml"/><Relationship Id="rId9" Type="http://schemas.openxmlformats.org/officeDocument/2006/relationships/image" Target="../media/image17.png"/></Relationships>
</file>

<file path=ppt/slides/_rels/slide3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36.xml"/><Relationship Id="rId7" Type="http://schemas.openxmlformats.org/officeDocument/2006/relationships/notesSlide" Target="../notesSlides/notesSlide21.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slideLayout" Target="../slideLayouts/slideLayout28.xml"/><Relationship Id="rId5" Type="http://schemas.openxmlformats.org/officeDocument/2006/relationships/tags" Target="../tags/tag138.xml"/><Relationship Id="rId4" Type="http://schemas.openxmlformats.org/officeDocument/2006/relationships/tags" Target="../tags/tag137.xml"/><Relationship Id="rId9" Type="http://schemas.openxmlformats.org/officeDocument/2006/relationships/image" Target="../media/image19.png"/></Relationships>
</file>

<file path=ppt/slides/_rels/slide3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41.xml"/><Relationship Id="rId7" Type="http://schemas.openxmlformats.org/officeDocument/2006/relationships/notesSlide" Target="../notesSlides/notesSlide22.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Layout" Target="../slideLayouts/slideLayout28.xml"/><Relationship Id="rId5" Type="http://schemas.openxmlformats.org/officeDocument/2006/relationships/tags" Target="../tags/tag143.xml"/><Relationship Id="rId4" Type="http://schemas.openxmlformats.org/officeDocument/2006/relationships/tags" Target="../tags/tag142.xml"/><Relationship Id="rId9" Type="http://schemas.openxmlformats.org/officeDocument/2006/relationships/image" Target="../media/image21.png"/></Relationships>
</file>

<file path=ppt/slides/_rels/slide3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46.xml"/><Relationship Id="rId7" Type="http://schemas.openxmlformats.org/officeDocument/2006/relationships/notesSlide" Target="../notesSlides/notesSlide23.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slideLayout" Target="../slideLayouts/slideLayout28.xml"/><Relationship Id="rId5" Type="http://schemas.openxmlformats.org/officeDocument/2006/relationships/tags" Target="../tags/tag148.xml"/><Relationship Id="rId4" Type="http://schemas.openxmlformats.org/officeDocument/2006/relationships/tags" Target="../tags/tag147.xml"/><Relationship Id="rId9" Type="http://schemas.openxmlformats.org/officeDocument/2006/relationships/image" Target="../media/image23.png"/></Relationships>
</file>

<file path=ppt/slides/_rels/slide3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51.xml"/><Relationship Id="rId7" Type="http://schemas.openxmlformats.org/officeDocument/2006/relationships/notesSlide" Target="../notesSlides/notesSlide24.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Layout" Target="../slideLayouts/slideLayout28.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image" Target="../media/image25.png"/></Relationships>
</file>

<file path=ppt/slides/_rels/slide3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tags" Target="../tags/tag156.xml"/><Relationship Id="rId7" Type="http://schemas.openxmlformats.org/officeDocument/2006/relationships/notesSlide" Target="../notesSlides/notesSlide25.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Layout" Target="../slideLayouts/slideLayout28.xml"/><Relationship Id="rId5" Type="http://schemas.openxmlformats.org/officeDocument/2006/relationships/tags" Target="../tags/tag158.xml"/><Relationship Id="rId4" Type="http://schemas.openxmlformats.org/officeDocument/2006/relationships/tags" Target="../tags/tag157.xml"/><Relationship Id="rId9" Type="http://schemas.openxmlformats.org/officeDocument/2006/relationships/image" Target="../media/image27.png"/></Relationships>
</file>

<file path=ppt/slides/_rels/slide3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161.xml"/><Relationship Id="rId7" Type="http://schemas.openxmlformats.org/officeDocument/2006/relationships/notesSlide" Target="../notesSlides/notesSlide26.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slideLayout" Target="../slideLayouts/slideLayout28.xml"/><Relationship Id="rId5" Type="http://schemas.openxmlformats.org/officeDocument/2006/relationships/tags" Target="../tags/tag163.xml"/><Relationship Id="rId4" Type="http://schemas.openxmlformats.org/officeDocument/2006/relationships/tags" Target="../tags/tag162.xml"/><Relationship Id="rId9"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66.xml"/><Relationship Id="rId7" Type="http://schemas.openxmlformats.org/officeDocument/2006/relationships/image" Target="../media/image30.png"/><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notesSlide" Target="../notesSlides/notesSlide27.xml"/><Relationship Id="rId5" Type="http://schemas.openxmlformats.org/officeDocument/2006/relationships/slideLayout" Target="../slideLayouts/slideLayout27.xml"/><Relationship Id="rId4" Type="http://schemas.openxmlformats.org/officeDocument/2006/relationships/tags" Target="../tags/tag167.xml"/></Relationships>
</file>

<file path=ppt/slides/_rels/slide41.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image" Target="../media/image32.png"/><Relationship Id="rId5" Type="http://schemas.openxmlformats.org/officeDocument/2006/relationships/notesSlide" Target="../notesSlides/notesSlide28.xml"/><Relationship Id="rId4"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10.png"/><Relationship Id="rId5" Type="http://schemas.openxmlformats.org/officeDocument/2006/relationships/slideLayout" Target="../slideLayouts/slideLayout23.xml"/><Relationship Id="rId4" Type="http://schemas.openxmlformats.org/officeDocument/2006/relationships/tags" Target="../tags/tag174.xml"/></Relationships>
</file>

<file path=ppt/slides/_rels/slide4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177.xml"/><Relationship Id="rId7" Type="http://schemas.openxmlformats.org/officeDocument/2006/relationships/slideLayout" Target="../slideLayouts/slideLayout42.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tags" Target="../tags/tag182.xml"/><Relationship Id="rId1" Type="http://schemas.openxmlformats.org/officeDocument/2006/relationships/tags" Target="../tags/tag181.xml"/></Relationships>
</file>

<file path=ppt/slides/_rels/slide45.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image" Target="../media/image34.png"/><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notesSlide" Target="../notesSlides/notesSlide29.xml"/><Relationship Id="rId5" Type="http://schemas.openxmlformats.org/officeDocument/2006/relationships/slideLayout" Target="../slideLayouts/slideLayout49.xml"/><Relationship Id="rId4" Type="http://schemas.openxmlformats.org/officeDocument/2006/relationships/tags" Target="../tags/tag186.xml"/></Relationships>
</file>

<file path=ppt/slides/_rels/slide46.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35.png"/><Relationship Id="rId5" Type="http://schemas.openxmlformats.org/officeDocument/2006/relationships/notesSlide" Target="../notesSlides/notesSlide30.xml"/><Relationship Id="rId4"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image" Target="../media/image36.png"/><Relationship Id="rId5" Type="http://schemas.openxmlformats.org/officeDocument/2006/relationships/slideLayout" Target="../slideLayouts/slideLayout43.xml"/><Relationship Id="rId4" Type="http://schemas.openxmlformats.org/officeDocument/2006/relationships/tags" Target="../tags/tag193.xml"/></Relationships>
</file>

<file path=ppt/slides/_rels/slide48.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5" Type="http://schemas.openxmlformats.org/officeDocument/2006/relationships/notesSlide" Target="../notesSlides/notesSlide31.xml"/><Relationship Id="rId4"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5" Type="http://schemas.openxmlformats.org/officeDocument/2006/relationships/notesSlide" Target="../notesSlides/notesSlide32.xml"/><Relationship Id="rId4"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1.xml"/><Relationship Id="rId7" Type="http://schemas.openxmlformats.org/officeDocument/2006/relationships/notesSlide" Target="../notesSlides/notesSlide3.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23.xml"/><Relationship Id="rId5" Type="http://schemas.openxmlformats.org/officeDocument/2006/relationships/tags" Target="../tags/tag23.xml"/><Relationship Id="rId4" Type="http://schemas.openxmlformats.org/officeDocument/2006/relationships/tags" Target="../tags/tag22.xml"/></Relationships>
</file>

<file path=ppt/slides/_rels/slide50.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notesSlide" Target="../notesSlides/notesSlide33.xml"/><Relationship Id="rId4"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5" Type="http://schemas.openxmlformats.org/officeDocument/2006/relationships/notesSlide" Target="../notesSlides/notesSlide34.xml"/><Relationship Id="rId4"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tags" Target="../tags/tag207.xml"/><Relationship Id="rId1" Type="http://schemas.openxmlformats.org/officeDocument/2006/relationships/tags" Target="../tags/tag206.xml"/></Relationships>
</file>

<file path=ppt/slides/_rels/slide5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210.xml"/><Relationship Id="rId7" Type="http://schemas.microsoft.com/office/2018/10/relationships/comments" Target="../comments/modernComment_31FFB090_2AEB7B76.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notesSlide" Target="../notesSlides/notesSlide35.xml"/><Relationship Id="rId5" Type="http://schemas.openxmlformats.org/officeDocument/2006/relationships/slideLayout" Target="../slideLayouts/slideLayout47.xml"/><Relationship Id="rId4" Type="http://schemas.openxmlformats.org/officeDocument/2006/relationships/tags" Target="../tags/tag211.xml"/></Relationships>
</file>

<file path=ppt/slides/_rels/slide54.xml.rels><?xml version="1.0" encoding="UTF-8" standalone="yes"?>
<Relationships xmlns="http://schemas.openxmlformats.org/package/2006/relationships"><Relationship Id="rId3" Type="http://schemas.openxmlformats.org/officeDocument/2006/relationships/tags" Target="../tags/tag214.xml"/><Relationship Id="rId7" Type="http://schemas.openxmlformats.org/officeDocument/2006/relationships/image" Target="../media/image38.pn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notesSlide" Target="../notesSlides/notesSlide36.xml"/><Relationship Id="rId5" Type="http://schemas.openxmlformats.org/officeDocument/2006/relationships/slideLayout" Target="../slideLayouts/slideLayout49.xml"/><Relationship Id="rId4" Type="http://schemas.openxmlformats.org/officeDocument/2006/relationships/tags" Target="../tags/tag215.xml"/></Relationships>
</file>

<file path=ppt/slides/_rels/slide55.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image" Target="../media/image39.png"/><Relationship Id="rId5" Type="http://schemas.openxmlformats.org/officeDocument/2006/relationships/notesSlide" Target="../notesSlides/notesSlide37.xml"/><Relationship Id="rId4" Type="http://schemas.openxmlformats.org/officeDocument/2006/relationships/slideLayout" Target="../slideLayouts/slideLayout47.xml"/></Relationships>
</file>

<file path=ppt/slides/_rels/slide56.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slideLayout" Target="../slideLayouts/slideLayout43.xml"/><Relationship Id="rId4" Type="http://schemas.openxmlformats.org/officeDocument/2006/relationships/tags" Target="../tags/tag222.xml"/></Relationships>
</file>

<file path=ppt/slides/_rels/slide5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225.xml"/><Relationship Id="rId7" Type="http://schemas.openxmlformats.org/officeDocument/2006/relationships/notesSlide" Target="../notesSlides/notesSlide38.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slideLayout" Target="../slideLayouts/slideLayout49.xml"/><Relationship Id="rId5" Type="http://schemas.openxmlformats.org/officeDocument/2006/relationships/tags" Target="../tags/tag227.xml"/><Relationship Id="rId4" Type="http://schemas.openxmlformats.org/officeDocument/2006/relationships/tags" Target="../tags/tag226.xml"/></Relationships>
</file>

<file path=ppt/slides/_rels/slide58.xml.rels><?xml version="1.0" encoding="UTF-8" standalone="yes"?>
<Relationships xmlns="http://schemas.openxmlformats.org/package/2006/relationships"><Relationship Id="rId3" Type="http://schemas.openxmlformats.org/officeDocument/2006/relationships/tags" Target="../tags/tag230.xml"/><Relationship Id="rId7" Type="http://schemas.openxmlformats.org/officeDocument/2006/relationships/image" Target="../media/image9.emf"/><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notesSlide" Target="../notesSlides/notesSlide39.xml"/><Relationship Id="rId5" Type="http://schemas.openxmlformats.org/officeDocument/2006/relationships/slideLayout" Target="../slideLayouts/slideLayout49.xml"/><Relationship Id="rId4" Type="http://schemas.openxmlformats.org/officeDocument/2006/relationships/tags" Target="../tags/tag231.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tags" Target="../tags/tag233.xml"/><Relationship Id="rId1" Type="http://schemas.openxmlformats.org/officeDocument/2006/relationships/tags" Target="../tags/tag232.xml"/></Relationships>
</file>

<file path=ppt/slides/_rels/slide6.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notesSlide" Target="../notesSlides/notesSlide4.xml"/><Relationship Id="rId4"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tags" Target="../tags/tag236.xml"/><Relationship Id="rId7" Type="http://schemas.openxmlformats.org/officeDocument/2006/relationships/notesSlide" Target="../notesSlides/notesSlide40.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slideLayout" Target="../slideLayouts/slideLayout47.xml"/><Relationship Id="rId5" Type="http://schemas.openxmlformats.org/officeDocument/2006/relationships/tags" Target="../tags/tag238.xml"/><Relationship Id="rId4" Type="http://schemas.openxmlformats.org/officeDocument/2006/relationships/tags" Target="../tags/tag237.xml"/></Relationships>
</file>

<file path=ppt/slides/_rels/slide61.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5" Type="http://schemas.openxmlformats.org/officeDocument/2006/relationships/notesSlide" Target="../notesSlides/notesSlide41.xml"/><Relationship Id="rId4"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notesSlide" Target="../notesSlides/notesSlide42.xml"/><Relationship Id="rId4" Type="http://schemas.openxmlformats.org/officeDocument/2006/relationships/slideLayout" Target="../slideLayouts/slideLayout47.xml"/></Relationships>
</file>

<file path=ppt/slides/_rels/slide63.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5" Type="http://schemas.openxmlformats.org/officeDocument/2006/relationships/notesSlide" Target="../notesSlides/notesSlide43.xml"/><Relationship Id="rId4" Type="http://schemas.openxmlformats.org/officeDocument/2006/relationships/slideLayout" Target="../slideLayouts/slideLayout47.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tags" Target="../tags/tag249.xml"/><Relationship Id="rId1" Type="http://schemas.openxmlformats.org/officeDocument/2006/relationships/tags" Target="../tags/tag248.xml"/></Relationships>
</file>

<file path=ppt/slides/_rels/slide65.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5" Type="http://schemas.openxmlformats.org/officeDocument/2006/relationships/notesSlide" Target="../notesSlides/notesSlide44.xml"/><Relationship Id="rId4" Type="http://schemas.openxmlformats.org/officeDocument/2006/relationships/slideLayout" Target="../slideLayouts/slideLayout47.xml"/></Relationships>
</file>

<file path=ppt/slides/_rels/slide66.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5" Type="http://schemas.openxmlformats.org/officeDocument/2006/relationships/notesSlide" Target="../notesSlides/notesSlide45.xml"/><Relationship Id="rId4" Type="http://schemas.openxmlformats.org/officeDocument/2006/relationships/slideLayout" Target="../slideLayouts/slideLayout47.xml"/></Relationships>
</file>

<file path=ppt/slides/_rels/slide67.xml.rels><?xml version="1.0" encoding="UTF-8" standalone="yes"?>
<Relationships xmlns="http://schemas.openxmlformats.org/package/2006/relationships"><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 Id="rId5" Type="http://schemas.openxmlformats.org/officeDocument/2006/relationships/notesSlide" Target="../notesSlides/notesSlide46.xml"/><Relationship Id="rId4" Type="http://schemas.openxmlformats.org/officeDocument/2006/relationships/slideLayout" Target="../slideLayouts/slideLayout47.xml"/></Relationships>
</file>

<file path=ppt/slides/_rels/slide68.xml.rels><?xml version="1.0" encoding="UTF-8" standalone="yes"?>
<Relationships xmlns="http://schemas.openxmlformats.org/package/2006/relationships"><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 Id="rId5" Type="http://schemas.openxmlformats.org/officeDocument/2006/relationships/notesSlide" Target="../notesSlides/notesSlide47.xml"/><Relationship Id="rId4" Type="http://schemas.openxmlformats.org/officeDocument/2006/relationships/slideLayout" Target="../slideLayouts/slideLayout47.xml"/></Relationships>
</file>

<file path=ppt/slides/_rels/slide69.xml.rels><?xml version="1.0" encoding="UTF-8" standalone="yes"?>
<Relationships xmlns="http://schemas.openxmlformats.org/package/2006/relationships"><Relationship Id="rId3" Type="http://schemas.openxmlformats.org/officeDocument/2006/relationships/tags" Target="../tags/tag264.xml"/><Relationship Id="rId7" Type="http://schemas.openxmlformats.org/officeDocument/2006/relationships/image" Target="../media/image9.emf"/><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notesSlide" Target="../notesSlides/notesSlide48.xml"/><Relationship Id="rId5" Type="http://schemas.openxmlformats.org/officeDocument/2006/relationships/slideLayout" Target="../slideLayouts/slideLayout47.xml"/><Relationship Id="rId4" Type="http://schemas.openxmlformats.org/officeDocument/2006/relationships/tags" Target="../tags/tag265.xml"/></Relationships>
</file>

<file path=ppt/slides/_rels/slide7.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slideLayout" Target="../slideLayouts/slideLayout23.xml"/><Relationship Id="rId4" Type="http://schemas.openxmlformats.org/officeDocument/2006/relationships/tags" Target="../tags/tag30.xml"/></Relationships>
</file>

<file path=ppt/slides/_rels/slide70.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image" Target="../media/image10.png"/><Relationship Id="rId5" Type="http://schemas.openxmlformats.org/officeDocument/2006/relationships/slideLayout" Target="../slideLayouts/slideLayout43.xml"/><Relationship Id="rId4" Type="http://schemas.openxmlformats.org/officeDocument/2006/relationships/tags" Target="../tags/tag269.xml"/></Relationships>
</file>

<file path=ppt/slides/_rels/slide71.xml.rels><?xml version="1.0" encoding="UTF-8" standalone="yes"?>
<Relationships xmlns="http://schemas.openxmlformats.org/package/2006/relationships"><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 Id="rId6" Type="http://schemas.microsoft.com/office/2018/10/relationships/comments" Target="../comments/modernComment_16E2_6B4FC165.xml"/><Relationship Id="rId5" Type="http://schemas.openxmlformats.org/officeDocument/2006/relationships/notesSlide" Target="../notesSlides/notesSlide49.xml"/><Relationship Id="rId4" Type="http://schemas.openxmlformats.org/officeDocument/2006/relationships/slideLayout" Target="../slideLayouts/slideLayout47.xml"/></Relationships>
</file>

<file path=ppt/slides/_rels/slide72.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6" Type="http://schemas.microsoft.com/office/2018/10/relationships/comments" Target="../comments/modernComment_31FFB160_9C7C7841.xml"/><Relationship Id="rId5" Type="http://schemas.openxmlformats.org/officeDocument/2006/relationships/notesSlide" Target="../notesSlides/notesSlide50.xml"/><Relationship Id="rId4" Type="http://schemas.openxmlformats.org/officeDocument/2006/relationships/slideLayout" Target="../slideLayouts/slideLayout47.xml"/></Relationships>
</file>

<file path=ppt/slides/_rels/slide7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tags" Target="../tags/tag278.xml"/><Relationship Id="rId7" Type="http://schemas.openxmlformats.org/officeDocument/2006/relationships/slideLayout" Target="../slideLayouts/slideLayout62.xml"/><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s>
</file>

<file path=ppt/slides/_rels/slide74.xml.rels><?xml version="1.0" encoding="UTF-8" standalone="yes"?>
<Relationships xmlns="http://schemas.openxmlformats.org/package/2006/relationships"><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image" Target="../media/image10.png"/><Relationship Id="rId5" Type="http://schemas.openxmlformats.org/officeDocument/2006/relationships/slideLayout" Target="../slideLayouts/slideLayout63.xml"/><Relationship Id="rId4" Type="http://schemas.openxmlformats.org/officeDocument/2006/relationships/tags" Target="../tags/tag285.xml"/></Relationships>
</file>

<file path=ppt/slides/_rels/slide7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tags" Target="../tags/tag288.xml"/><Relationship Id="rId7" Type="http://schemas.openxmlformats.org/officeDocument/2006/relationships/image" Target="../media/image9.emf"/><Relationship Id="rId12" Type="http://schemas.openxmlformats.org/officeDocument/2006/relationships/image" Target="../media/image47.png"/><Relationship Id="rId2" Type="http://schemas.openxmlformats.org/officeDocument/2006/relationships/tags" Target="../tags/tag287.xml"/><Relationship Id="rId1" Type="http://schemas.openxmlformats.org/officeDocument/2006/relationships/tags" Target="../tags/tag286.xml"/><Relationship Id="rId6" Type="http://schemas.microsoft.com/office/2018/10/relationships/comments" Target="../comments/modernComment_31FFB133_462892F1.xml"/><Relationship Id="rId11" Type="http://schemas.openxmlformats.org/officeDocument/2006/relationships/image" Target="../media/image46.png"/><Relationship Id="rId5" Type="http://schemas.openxmlformats.org/officeDocument/2006/relationships/slideLayout" Target="../slideLayouts/slideLayout63.xml"/><Relationship Id="rId10" Type="http://schemas.openxmlformats.org/officeDocument/2006/relationships/image" Target="../media/image45.png"/><Relationship Id="rId4" Type="http://schemas.openxmlformats.org/officeDocument/2006/relationships/tags" Target="../tags/tag289.xml"/><Relationship Id="rId9" Type="http://schemas.openxmlformats.org/officeDocument/2006/relationships/image" Target="../media/image44.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tags" Target="../tags/tag291.xml"/><Relationship Id="rId1" Type="http://schemas.openxmlformats.org/officeDocument/2006/relationships/tags" Target="../tags/tag290.xml"/></Relationships>
</file>

<file path=ppt/slides/_rels/slide77.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image" Target="../media/image48.png"/><Relationship Id="rId5" Type="http://schemas.openxmlformats.org/officeDocument/2006/relationships/notesSlide" Target="../notesSlides/notesSlide51.xml"/><Relationship Id="rId4" Type="http://schemas.openxmlformats.org/officeDocument/2006/relationships/slideLayout" Target="../slideLayouts/slideLayout66.xml"/></Relationships>
</file>

<file path=ppt/slides/_rels/slide78.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image" Target="../media/image10.png"/><Relationship Id="rId5" Type="http://schemas.openxmlformats.org/officeDocument/2006/relationships/slideLayout" Target="../slideLayouts/slideLayout63.xml"/><Relationship Id="rId4" Type="http://schemas.openxmlformats.org/officeDocument/2006/relationships/tags" Target="../tags/tag298.xml"/></Relationships>
</file>

<file path=ppt/slides/_rels/slide79.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5" Type="http://schemas.openxmlformats.org/officeDocument/2006/relationships/notesSlide" Target="../notesSlides/notesSlide52.xml"/><Relationship Id="rId4"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notesSlide" Target="../notesSlides/notesSlide5.xml"/><Relationship Id="rId4"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5" Type="http://schemas.openxmlformats.org/officeDocument/2006/relationships/notesSlide" Target="../notesSlides/notesSlide53.xml"/><Relationship Id="rId4" Type="http://schemas.openxmlformats.org/officeDocument/2006/relationships/slideLayout" Target="../slideLayouts/slideLayout67.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tags" Target="../tags/tag306.xml"/><Relationship Id="rId1" Type="http://schemas.openxmlformats.org/officeDocument/2006/relationships/tags" Target="../tags/tag305.xml"/></Relationships>
</file>

<file path=ppt/slides/_rels/slide82.xml.rels><?xml version="1.0" encoding="UTF-8" standalone="yes"?>
<Relationships xmlns="http://schemas.openxmlformats.org/package/2006/relationships"><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 Id="rId4" Type="http://schemas.openxmlformats.org/officeDocument/2006/relationships/slideLayout" Target="../slideLayouts/slideLayout67.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11.xml"/><Relationship Id="rId1" Type="http://schemas.openxmlformats.org/officeDocument/2006/relationships/tags" Target="../tags/tag310.xml"/><Relationship Id="rId5" Type="http://schemas.openxmlformats.org/officeDocument/2006/relationships/image" Target="../media/image49.png"/><Relationship Id="rId4" Type="http://schemas.openxmlformats.org/officeDocument/2006/relationships/notesSlide" Target="../notesSlides/notesSlide54.xml"/></Relationships>
</file>

<file path=ppt/slides/_rels/slide84.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image" Target="../media/image34.png"/><Relationship Id="rId5" Type="http://schemas.openxmlformats.org/officeDocument/2006/relationships/slideLayout" Target="../slideLayouts/slideLayout69.xml"/><Relationship Id="rId4" Type="http://schemas.openxmlformats.org/officeDocument/2006/relationships/tags" Target="../tags/tag315.xml"/></Relationships>
</file>

<file path=ppt/slides/_rels/slide85.xml.rels><?xml version="1.0" encoding="UTF-8" standalone="yes"?>
<Relationships xmlns="http://schemas.openxmlformats.org/package/2006/relationships"><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 Id="rId5" Type="http://schemas.openxmlformats.org/officeDocument/2006/relationships/notesSlide" Target="../notesSlides/notesSlide55.xml"/><Relationship Id="rId4" Type="http://schemas.openxmlformats.org/officeDocument/2006/relationships/slideLayout" Target="../slideLayouts/slideLayout67.xml"/></Relationships>
</file>

<file path=ppt/slides/_rels/slide86.xml.rels><?xml version="1.0" encoding="UTF-8" standalone="yes"?>
<Relationships xmlns="http://schemas.openxmlformats.org/package/2006/relationships"><Relationship Id="rId3" Type="http://schemas.openxmlformats.org/officeDocument/2006/relationships/tags" Target="../tags/tag321.xml"/><Relationship Id="rId7" Type="http://schemas.openxmlformats.org/officeDocument/2006/relationships/image" Target="../media/image9.emf"/><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notesSlide" Target="../notesSlides/notesSlide56.xml"/><Relationship Id="rId5" Type="http://schemas.openxmlformats.org/officeDocument/2006/relationships/slideLayout" Target="../slideLayouts/slideLayout67.xml"/><Relationship Id="rId4" Type="http://schemas.openxmlformats.org/officeDocument/2006/relationships/tags" Target="../tags/tag322.xml"/></Relationships>
</file>

<file path=ppt/slides/_rels/slide87.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image" Target="../media/image10.png"/><Relationship Id="rId5" Type="http://schemas.openxmlformats.org/officeDocument/2006/relationships/slideLayout" Target="../slideLayouts/slideLayout63.xml"/><Relationship Id="rId4" Type="http://schemas.openxmlformats.org/officeDocument/2006/relationships/tags" Target="../tags/tag326.xml"/></Relationships>
</file>

<file path=ppt/slides/_rels/slide88.xml.rels><?xml version="1.0" encoding="UTF-8" standalone="yes"?>
<Relationships xmlns="http://schemas.openxmlformats.org/package/2006/relationships"><Relationship Id="rId8" Type="http://schemas.openxmlformats.org/officeDocument/2006/relationships/notesSlide" Target="../notesSlides/notesSlide57.xml"/><Relationship Id="rId3" Type="http://schemas.openxmlformats.org/officeDocument/2006/relationships/tags" Target="../tags/tag329.xml"/><Relationship Id="rId7" Type="http://schemas.openxmlformats.org/officeDocument/2006/relationships/slideLayout" Target="../slideLayouts/slideLayout82.xml"/><Relationship Id="rId2" Type="http://schemas.openxmlformats.org/officeDocument/2006/relationships/tags" Target="../tags/tag328.xml"/><Relationship Id="rId1" Type="http://schemas.openxmlformats.org/officeDocument/2006/relationships/tags" Target="../tags/tag327.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9" Type="http://schemas.openxmlformats.org/officeDocument/2006/relationships/image" Target="../media/image50.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334.xml"/><Relationship Id="rId1" Type="http://schemas.openxmlformats.org/officeDocument/2006/relationships/tags" Target="../tags/tag333.xml"/></Relationships>
</file>

<file path=ppt/slides/_rels/slide9.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slideLayout" Target="../slideLayouts/slideLayout26.xml"/><Relationship Id="rId4" Type="http://schemas.openxmlformats.org/officeDocument/2006/relationships/tags" Target="../tags/tag37.xml"/></Relationships>
</file>

<file path=ppt/slides/_rels/slide90.xml.rels><?xml version="1.0" encoding="UTF-8" standalone="yes"?>
<Relationships xmlns="http://schemas.openxmlformats.org/package/2006/relationships"><Relationship Id="rId3" Type="http://schemas.openxmlformats.org/officeDocument/2006/relationships/tags" Target="../tags/tag337.xml"/><Relationship Id="rId7" Type="http://schemas.openxmlformats.org/officeDocument/2006/relationships/image" Target="../media/image51.png"/><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notesSlide" Target="../notesSlides/notesSlide58.xml"/><Relationship Id="rId5" Type="http://schemas.openxmlformats.org/officeDocument/2006/relationships/slideLayout" Target="../slideLayouts/slideLayout87.xml"/><Relationship Id="rId4" Type="http://schemas.openxmlformats.org/officeDocument/2006/relationships/tags" Target="../tags/tag338.xml"/></Relationships>
</file>

<file path=ppt/slides/_rels/slide91.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5" Type="http://schemas.openxmlformats.org/officeDocument/2006/relationships/notesSlide" Target="../notesSlides/notesSlide59.xml"/><Relationship Id="rId4" Type="http://schemas.openxmlformats.org/officeDocument/2006/relationships/slideLayout" Target="../slideLayouts/slideLayout87.xml"/></Relationships>
</file>

<file path=ppt/slides/_rels/slide92.xml.rels><?xml version="1.0" encoding="UTF-8" standalone="yes"?>
<Relationships xmlns="http://schemas.openxmlformats.org/package/2006/relationships"><Relationship Id="rId3" Type="http://schemas.openxmlformats.org/officeDocument/2006/relationships/tags" Target="../tags/tag344.xml"/><Relationship Id="rId7" Type="http://schemas.openxmlformats.org/officeDocument/2006/relationships/image" Target="../media/image10.png"/><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notesSlide" Target="../notesSlides/notesSlide60.xml"/><Relationship Id="rId5" Type="http://schemas.openxmlformats.org/officeDocument/2006/relationships/slideLayout" Target="../slideLayouts/slideLayout83.xml"/><Relationship Id="rId4" Type="http://schemas.openxmlformats.org/officeDocument/2006/relationships/tags" Target="../tags/tag345.xml"/></Relationships>
</file>

<file path=ppt/slides/_rels/slide93.xml.rels><?xml version="1.0" encoding="UTF-8" standalone="yes"?>
<Relationships xmlns="http://schemas.openxmlformats.org/package/2006/relationships"><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 Id="rId5" Type="http://schemas.openxmlformats.org/officeDocument/2006/relationships/notesSlide" Target="../notesSlides/notesSlide61.xml"/><Relationship Id="rId4" Type="http://schemas.openxmlformats.org/officeDocument/2006/relationships/slideLayout" Target="../slideLayouts/slideLayout87.xml"/></Relationships>
</file>

<file path=ppt/slides/_rels/slide94.xml.rels><?xml version="1.0" encoding="UTF-8" standalone="yes"?>
<Relationships xmlns="http://schemas.openxmlformats.org/package/2006/relationships"><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 Id="rId6" Type="http://schemas.openxmlformats.org/officeDocument/2006/relationships/image" Target="../media/image52.png"/><Relationship Id="rId5" Type="http://schemas.openxmlformats.org/officeDocument/2006/relationships/notesSlide" Target="../notesSlides/notesSlide62.xml"/><Relationship Id="rId4" Type="http://schemas.openxmlformats.org/officeDocument/2006/relationships/slideLayout" Target="../slideLayouts/slideLayout89.xml"/></Relationships>
</file>

<file path=ppt/slides/_rels/slide95.xml.rels><?xml version="1.0" encoding="UTF-8" standalone="yes"?>
<Relationships xmlns="http://schemas.openxmlformats.org/package/2006/relationships"><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 Id="rId4" Type="http://schemas.openxmlformats.org/officeDocument/2006/relationships/slideLayout" Target="../slideLayouts/slideLayout84.xml"/></Relationships>
</file>

<file path=ppt/slides/_rels/slide96.xml.rels><?xml version="1.0" encoding="UTF-8" standalone="yes"?>
<Relationships xmlns="http://schemas.openxmlformats.org/package/2006/relationships"><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image" Target="../media/image10.png"/><Relationship Id="rId5" Type="http://schemas.openxmlformats.org/officeDocument/2006/relationships/slideLayout" Target="../slideLayouts/slideLayout83.xml"/><Relationship Id="rId4" Type="http://schemas.openxmlformats.org/officeDocument/2006/relationships/tags" Target="../tags/tag358.xml"/></Relationships>
</file>

<file path=ppt/slides/_rels/slide97.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image" Target="../media/image53.png"/><Relationship Id="rId5" Type="http://schemas.openxmlformats.org/officeDocument/2006/relationships/notesSlide" Target="../notesSlides/notesSlide63.xml"/><Relationship Id="rId4" Type="http://schemas.openxmlformats.org/officeDocument/2006/relationships/slideLayout" Target="../slideLayouts/slideLayout85.xml"/></Relationships>
</file>

<file path=ppt/slides/_rels/slide98.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5" Type="http://schemas.openxmlformats.org/officeDocument/2006/relationships/notesSlide" Target="../notesSlides/notesSlide64.xml"/><Relationship Id="rId4" Type="http://schemas.openxmlformats.org/officeDocument/2006/relationships/slideLayout" Target="../slideLayouts/slideLayout84.xml"/></Relationships>
</file>

<file path=ppt/slides/_rels/slide99.xml.rels><?xml version="1.0" encoding="UTF-8" standalone="yes"?>
<Relationships xmlns="http://schemas.openxmlformats.org/package/2006/relationships"><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 Id="rId4" Type="http://schemas.openxmlformats.org/officeDocument/2006/relationships/slideLayout" Target="../slideLayouts/slideLayout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568844-AD23-C2E1-20FA-86648FEE1E17}"/>
              </a:ext>
              <a:ext uri="{C183D7F6-B498-43B3-948B-1728B52AA6E4}">
                <adec:decorative xmlns:adec="http://schemas.microsoft.com/office/drawing/2017/decorative" val="1"/>
              </a:ext>
            </a:extLst>
          </p:cNvPr>
          <p:cNvPicPr>
            <a:picLocks noChangeAspect="1"/>
          </p:cNvPicPr>
          <p:nvPr>
            <p:custDataLst>
              <p:tags r:id="rId1"/>
            </p:custDataLst>
          </p:nvPr>
        </p:nvPicPr>
        <p:blipFill>
          <a:blip r:embed="rId11"/>
          <a:stretch>
            <a:fillRect/>
          </a:stretch>
        </p:blipFill>
        <p:spPr>
          <a:xfrm>
            <a:off x="3311" y="-2344"/>
            <a:ext cx="10688502" cy="7562019"/>
          </a:xfrm>
          <a:prstGeom prst="rect">
            <a:avLst/>
          </a:prstGeom>
        </p:spPr>
      </p:pic>
      <p:sp>
        <p:nvSpPr>
          <p:cNvPr id="10" name="TextBox 9">
            <a:extLst>
              <a:ext uri="{FF2B5EF4-FFF2-40B4-BE49-F238E27FC236}">
                <a16:creationId xmlns:a16="http://schemas.microsoft.com/office/drawing/2014/main" id="{DF982C0B-E5BE-681B-2E51-35EB43F69C37}"/>
              </a:ext>
              <a:ext uri="{C183D7F6-B498-43B3-948B-1728B52AA6E4}">
                <adec:decorative xmlns:adec="http://schemas.microsoft.com/office/drawing/2017/decorative" val="1"/>
              </a:ext>
            </a:extLst>
          </p:cNvPr>
          <p:cNvSpPr txBox="1"/>
          <p:nvPr>
            <p:custDataLst>
              <p:tags r:id="rId2"/>
            </p:custDataLst>
          </p:nvPr>
        </p:nvSpPr>
        <p:spPr>
          <a:xfrm>
            <a:off x="5171090" y="357352"/>
            <a:ext cx="65" cy="374718"/>
          </a:xfrm>
          <a:prstGeom prst="rect">
            <a:avLst/>
          </a:prstGeom>
          <a:noFill/>
        </p:spPr>
        <p:txBody>
          <a:bodyPr wrap="none" lIns="0" tIns="0" rIns="0" bIns="0" rtlCol="0">
            <a:spAutoFit/>
          </a:bodyPr>
          <a:lstStyle/>
          <a:p>
            <a:pPr algn="l" rtl="0">
              <a:lnSpc>
                <a:spcPct val="110000"/>
              </a:lnSpc>
              <a:spcBef>
                <a:spcPts val="600"/>
              </a:spcBef>
              <a:spcAft>
                <a:spcPts val="1000"/>
              </a:spcAft>
            </a:pPr>
            <a:endParaRPr lang="fr-fr" sz="2400" dirty="0"/>
          </a:p>
        </p:txBody>
      </p:sp>
      <p:sp>
        <p:nvSpPr>
          <p:cNvPr id="15" name="Rectangle 14">
            <a:extLst>
              <a:ext uri="{FF2B5EF4-FFF2-40B4-BE49-F238E27FC236}">
                <a16:creationId xmlns:a16="http://schemas.microsoft.com/office/drawing/2014/main" id="{D952E996-0DF5-C47B-78DE-8395A769189F}"/>
              </a:ext>
              <a:ext uri="{C183D7F6-B498-43B3-948B-1728B52AA6E4}">
                <adec:decorative xmlns:adec="http://schemas.microsoft.com/office/drawing/2017/decorative" val="1"/>
              </a:ext>
            </a:extLst>
          </p:cNvPr>
          <p:cNvSpPr/>
          <p:nvPr>
            <p:custDataLst>
              <p:tags r:id="rId3"/>
            </p:custDataLst>
          </p:nvPr>
        </p:nvSpPr>
        <p:spPr>
          <a:xfrm>
            <a:off x="-1" y="1941797"/>
            <a:ext cx="5610322"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20" name="Rectangle 19">
            <a:extLst>
              <a:ext uri="{FF2B5EF4-FFF2-40B4-BE49-F238E27FC236}">
                <a16:creationId xmlns:a16="http://schemas.microsoft.com/office/drawing/2014/main" id="{61797F08-16A2-D3D5-0A88-0FB428A4E37D}"/>
              </a:ext>
              <a:ext uri="{C183D7F6-B498-43B3-948B-1728B52AA6E4}">
                <adec:decorative xmlns:adec="http://schemas.microsoft.com/office/drawing/2017/decorative" val="1"/>
              </a:ext>
            </a:extLst>
          </p:cNvPr>
          <p:cNvSpPr/>
          <p:nvPr>
            <p:custDataLst>
              <p:tags r:id="rId4"/>
            </p:custDataLst>
          </p:nvPr>
        </p:nvSpPr>
        <p:spPr>
          <a:xfrm>
            <a:off x="0" y="1258624"/>
            <a:ext cx="4928462"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4" name="Rectangle 3">
            <a:extLst>
              <a:ext uri="{FF2B5EF4-FFF2-40B4-BE49-F238E27FC236}">
                <a16:creationId xmlns:a16="http://schemas.microsoft.com/office/drawing/2014/main" id="{281F36B1-1AD0-380D-DE1D-17E5F9B722E1}"/>
              </a:ext>
              <a:ext uri="{C183D7F6-B498-43B3-948B-1728B52AA6E4}">
                <adec:decorative xmlns:adec="http://schemas.microsoft.com/office/drawing/2017/decorative" val="1"/>
              </a:ext>
            </a:extLst>
          </p:cNvPr>
          <p:cNvSpPr/>
          <p:nvPr>
            <p:custDataLst>
              <p:tags r:id="rId5"/>
            </p:custDataLst>
          </p:nvPr>
        </p:nvSpPr>
        <p:spPr>
          <a:xfrm>
            <a:off x="-1" y="569551"/>
            <a:ext cx="7020336"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7" name="Rectangle 6">
            <a:extLst>
              <a:ext uri="{FF2B5EF4-FFF2-40B4-BE49-F238E27FC236}">
                <a16:creationId xmlns:a16="http://schemas.microsoft.com/office/drawing/2014/main" id="{F8438D46-6940-5035-FA94-FBE4E3AFF371}"/>
              </a:ext>
              <a:ext uri="{C183D7F6-B498-43B3-948B-1728B52AA6E4}">
                <adec:decorative xmlns:adec="http://schemas.microsoft.com/office/drawing/2017/decorative" val="1"/>
              </a:ext>
            </a:extLst>
          </p:cNvPr>
          <p:cNvSpPr/>
          <p:nvPr>
            <p:custDataLst>
              <p:tags r:id="rId6"/>
            </p:custDataLst>
          </p:nvPr>
        </p:nvSpPr>
        <p:spPr>
          <a:xfrm>
            <a:off x="-1" y="2623451"/>
            <a:ext cx="4308530"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9" name="Rectangle 8">
            <a:extLst>
              <a:ext uri="{FF2B5EF4-FFF2-40B4-BE49-F238E27FC236}">
                <a16:creationId xmlns:a16="http://schemas.microsoft.com/office/drawing/2014/main" id="{F1B9DD23-C685-9283-F408-FD64CC65AFD9}"/>
              </a:ext>
              <a:ext uri="{C183D7F6-B498-43B3-948B-1728B52AA6E4}">
                <adec:decorative xmlns:adec="http://schemas.microsoft.com/office/drawing/2017/decorative" val="1"/>
              </a:ext>
            </a:extLst>
          </p:cNvPr>
          <p:cNvSpPr/>
          <p:nvPr>
            <p:custDataLst>
              <p:tags r:id="rId7"/>
            </p:custDataLst>
          </p:nvPr>
        </p:nvSpPr>
        <p:spPr>
          <a:xfrm>
            <a:off x="-1" y="3298545"/>
            <a:ext cx="6555784"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12" name="Rectangle 11">
            <a:extLst>
              <a:ext uri="{FF2B5EF4-FFF2-40B4-BE49-F238E27FC236}">
                <a16:creationId xmlns:a16="http://schemas.microsoft.com/office/drawing/2014/main" id="{CD10BE56-FB75-5594-62B3-CEEABD2DCC18}"/>
              </a:ext>
              <a:ext uri="{C183D7F6-B498-43B3-948B-1728B52AA6E4}">
                <adec:decorative xmlns:adec="http://schemas.microsoft.com/office/drawing/2017/decorative" val="1"/>
              </a:ext>
            </a:extLst>
          </p:cNvPr>
          <p:cNvSpPr/>
          <p:nvPr>
            <p:custDataLst>
              <p:tags r:id="rId8"/>
            </p:custDataLst>
          </p:nvPr>
        </p:nvSpPr>
        <p:spPr>
          <a:xfrm>
            <a:off x="0" y="3978680"/>
            <a:ext cx="3719593"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6" name="Title 5">
            <a:extLst>
              <a:ext uri="{FF2B5EF4-FFF2-40B4-BE49-F238E27FC236}">
                <a16:creationId xmlns:a16="http://schemas.microsoft.com/office/drawing/2014/main" id="{F0E14ADE-761B-6120-0991-7BA0C372C65D}"/>
              </a:ext>
            </a:extLst>
          </p:cNvPr>
          <p:cNvSpPr>
            <a:spLocks noGrp="1"/>
          </p:cNvSpPr>
          <p:nvPr>
            <p:ph type="ctrTitle"/>
            <p:custDataLst>
              <p:tags r:id="rId9"/>
            </p:custDataLst>
          </p:nvPr>
        </p:nvSpPr>
        <p:spPr>
          <a:xfrm>
            <a:off x="286338" y="544711"/>
            <a:ext cx="6733997" cy="4026868"/>
          </a:xfrm>
        </p:spPr>
        <p:txBody>
          <a:bodyPr/>
          <a:lstStyle/>
          <a:p>
            <a:pPr algn="l" rtl="0"/>
            <a:r>
              <a:rPr lang="fr-fr" b="1" i="0" u="none" baseline="0" dirty="0"/>
              <a:t>Programme de formation sur le processus électoral favorisant l’inclusion des personnes en situation de handicap </a:t>
            </a:r>
          </a:p>
        </p:txBody>
      </p:sp>
    </p:spTree>
    <p:extLst>
      <p:ext uri="{BB962C8B-B14F-4D97-AF65-F5344CB8AC3E}">
        <p14:creationId xmlns:p14="http://schemas.microsoft.com/office/powerpoint/2010/main" val="1903830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55A84-0FA2-CCF4-800A-349AEB7520E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F014201-3C71-44A8-7431-A707FF4F3CDE}"/>
              </a:ext>
            </a:extLst>
          </p:cNvPr>
          <p:cNvSpPr>
            <a:spLocks noGrp="1"/>
          </p:cNvSpPr>
          <p:nvPr>
            <p:ph type="title"/>
            <p:custDataLst>
              <p:tags r:id="rId1"/>
            </p:custDataLst>
          </p:nvPr>
        </p:nvSpPr>
        <p:spPr>
          <a:xfrm>
            <a:off x="449261" y="466725"/>
            <a:ext cx="9756000" cy="1086781"/>
          </a:xfrm>
        </p:spPr>
        <p:txBody>
          <a:bodyPr wrap="square" anchor="t">
            <a:normAutofit/>
          </a:bodyPr>
          <a:lstStyle/>
          <a:p>
            <a:pPr algn="l" rtl="0"/>
            <a:r>
              <a:rPr lang="fr-fr" b="1" i="0" u="none" baseline="0"/>
              <a:t>Objectifs de la formation </a:t>
            </a:r>
          </a:p>
        </p:txBody>
      </p:sp>
      <p:sp>
        <p:nvSpPr>
          <p:cNvPr id="25" name="Content Placeholder 24">
            <a:extLst>
              <a:ext uri="{FF2B5EF4-FFF2-40B4-BE49-F238E27FC236}">
                <a16:creationId xmlns:a16="http://schemas.microsoft.com/office/drawing/2014/main" id="{932443C2-AEDE-3D69-92E9-804DC6DB5D65}"/>
              </a:ext>
            </a:extLst>
          </p:cNvPr>
          <p:cNvSpPr>
            <a:spLocks noGrp="1"/>
          </p:cNvSpPr>
          <p:nvPr>
            <p:ph idx="1"/>
            <p:custDataLst>
              <p:tags r:id="rId2"/>
            </p:custDataLst>
          </p:nvPr>
        </p:nvSpPr>
        <p:spPr>
          <a:xfrm>
            <a:off x="2415713" y="1553506"/>
            <a:ext cx="7789547" cy="3317348"/>
          </a:xfrm>
        </p:spPr>
        <p:txBody>
          <a:bodyPr/>
          <a:lstStyle/>
          <a:p>
            <a:pPr lvl="2" algn="l" rtl="0"/>
            <a:r>
              <a:rPr lang="fr-fr" sz="2800" b="0" i="0" u="none" baseline="0" dirty="0"/>
              <a:t>À la fin de la formation, le groupe sera :</a:t>
            </a:r>
          </a:p>
          <a:p>
            <a:pPr lvl="3" algn="l" rtl="0"/>
            <a:r>
              <a:rPr lang="fr-fr" sz="2800" b="0" i="0" u="none" baseline="0" dirty="0"/>
              <a:t>Davantage conscient de l’inclusion du handicap </a:t>
            </a:r>
          </a:p>
          <a:p>
            <a:pPr lvl="3" algn="l" rtl="0"/>
            <a:r>
              <a:rPr lang="fr-fr" sz="2800" b="0" i="0" u="none" baseline="0" dirty="0"/>
              <a:t>Plus au fait des principes clés des élections inclusives et des droits de vote des personnes en situation de handicap</a:t>
            </a:r>
          </a:p>
          <a:p>
            <a:pPr lvl="3" algn="l" rtl="0"/>
            <a:r>
              <a:rPr lang="fr-fr" sz="2800" b="0" i="0" u="none" baseline="0" dirty="0"/>
              <a:t>En mesure de réaliser des audits d’accessibilité des bureaux de vote pour faire des recommandations concrètes et rendre le processus électoral plus accessible aux personnes en situation de handicap</a:t>
            </a:r>
          </a:p>
        </p:txBody>
      </p:sp>
      <p:sp>
        <p:nvSpPr>
          <p:cNvPr id="10" name="Footer Placeholder 4">
            <a:extLst>
              <a:ext uri="{FF2B5EF4-FFF2-40B4-BE49-F238E27FC236}">
                <a16:creationId xmlns:a16="http://schemas.microsoft.com/office/drawing/2014/main" id="{A5B8213A-5EB9-8F10-BF5D-B4C485E76C35}"/>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grpSp>
        <p:nvGrpSpPr>
          <p:cNvPr id="7" name="Group 6">
            <a:extLst>
              <a:ext uri="{FF2B5EF4-FFF2-40B4-BE49-F238E27FC236}">
                <a16:creationId xmlns:a16="http://schemas.microsoft.com/office/drawing/2014/main" id="{1EA53E8E-BC84-09E6-0527-FBCB282C83F2}"/>
              </a:ext>
              <a:ext uri="{C183D7F6-B498-43B3-948B-1728B52AA6E4}">
                <adec:decorative xmlns:adec="http://schemas.microsoft.com/office/drawing/2017/decorative" val="1"/>
              </a:ext>
            </a:extLst>
          </p:cNvPr>
          <p:cNvGrpSpPr>
            <a:grpSpLocks noChangeAspect="1"/>
          </p:cNvGrpSpPr>
          <p:nvPr>
            <p:custDataLst>
              <p:tags r:id="rId4"/>
            </p:custDataLst>
          </p:nvPr>
        </p:nvGrpSpPr>
        <p:grpSpPr>
          <a:xfrm>
            <a:off x="823501" y="1621314"/>
            <a:ext cx="985635" cy="1367535"/>
            <a:chOff x="1726554" y="3719285"/>
            <a:chExt cx="709023" cy="983745"/>
          </a:xfrm>
        </p:grpSpPr>
        <p:sp>
          <p:nvSpPr>
            <p:cNvPr id="8" name="Freeform: Shape 7">
              <a:extLst>
                <a:ext uri="{FF2B5EF4-FFF2-40B4-BE49-F238E27FC236}">
                  <a16:creationId xmlns:a16="http://schemas.microsoft.com/office/drawing/2014/main" id="{C7F09375-3E30-A7C5-744E-53B8D31120A4}"/>
                </a:ext>
              </a:extLst>
            </p:cNvPr>
            <p:cNvSpPr/>
            <p:nvPr/>
          </p:nvSpPr>
          <p:spPr>
            <a:xfrm>
              <a:off x="1726554" y="4157374"/>
              <a:ext cx="517272" cy="444943"/>
            </a:xfrm>
            <a:custGeom>
              <a:avLst/>
              <a:gdLst>
                <a:gd name="connsiteX0" fmla="*/ 159254 w 517272"/>
                <a:gd name="connsiteY0" fmla="*/ 444943 h 444943"/>
                <a:gd name="connsiteX1" fmla="*/ 0 w 517272"/>
                <a:gd name="connsiteY1" fmla="*/ 286093 h 444943"/>
                <a:gd name="connsiteX2" fmla="*/ 53380 w 517272"/>
                <a:gd name="connsiteY2" fmla="*/ 225133 h 444943"/>
                <a:gd name="connsiteX3" fmla="*/ 159254 w 517272"/>
                <a:gd name="connsiteY3" fmla="*/ 330603 h 444943"/>
                <a:gd name="connsiteX4" fmla="*/ 460103 w 517272"/>
                <a:gd name="connsiteY4" fmla="*/ 0 h 444943"/>
                <a:gd name="connsiteX5" fmla="*/ 517273 w 517272"/>
                <a:gd name="connsiteY5" fmla="*/ 60960 h 444943"/>
                <a:gd name="connsiteX6" fmla="*/ 159254 w 517272"/>
                <a:gd name="connsiteY6" fmla="*/ 444943 h 44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272" h="444943">
                  <a:moveTo>
                    <a:pt x="159254" y="444943"/>
                  </a:moveTo>
                  <a:lnTo>
                    <a:pt x="0" y="286093"/>
                  </a:lnTo>
                  <a:lnTo>
                    <a:pt x="53380" y="225133"/>
                  </a:lnTo>
                  <a:lnTo>
                    <a:pt x="159254" y="330603"/>
                  </a:lnTo>
                  <a:lnTo>
                    <a:pt x="460103" y="0"/>
                  </a:lnTo>
                  <a:lnTo>
                    <a:pt x="517273" y="60960"/>
                  </a:lnTo>
                  <a:lnTo>
                    <a:pt x="159254" y="444943"/>
                  </a:lnTo>
                  <a:close/>
                </a:path>
              </a:pathLst>
            </a:custGeom>
            <a:solidFill>
              <a:srgbClr val="FFBB22"/>
            </a:solidFill>
            <a:ln w="8063" cap="flat">
              <a:noFill/>
              <a:prstDash val="solid"/>
              <a:miter/>
            </a:ln>
          </p:spPr>
          <p:txBody>
            <a:bodyPr rtlCol="0" anchor="ctr"/>
            <a:lstStyle/>
            <a:p>
              <a:endParaRPr lang="fr-fr"/>
            </a:p>
          </p:txBody>
        </p:sp>
        <p:grpSp>
          <p:nvGrpSpPr>
            <p:cNvPr id="9" name="Graphic 4">
              <a:extLst>
                <a:ext uri="{FF2B5EF4-FFF2-40B4-BE49-F238E27FC236}">
                  <a16:creationId xmlns:a16="http://schemas.microsoft.com/office/drawing/2014/main" id="{F9943116-4A21-E41C-A5D2-547F68189B32}"/>
                </a:ext>
              </a:extLst>
            </p:cNvPr>
            <p:cNvGrpSpPr/>
            <p:nvPr/>
          </p:nvGrpSpPr>
          <p:grpSpPr>
            <a:xfrm>
              <a:off x="1765501" y="3719285"/>
              <a:ext cx="670076" cy="983745"/>
              <a:chOff x="1765501" y="3719285"/>
              <a:chExt cx="670076" cy="983745"/>
            </a:xfrm>
            <a:solidFill>
              <a:srgbClr val="000000"/>
            </a:solidFill>
          </p:grpSpPr>
          <p:sp>
            <p:nvSpPr>
              <p:cNvPr id="11" name="Freeform: Shape 10">
                <a:extLst>
                  <a:ext uri="{FF2B5EF4-FFF2-40B4-BE49-F238E27FC236}">
                    <a16:creationId xmlns:a16="http://schemas.microsoft.com/office/drawing/2014/main" id="{17A32A50-E0B7-48A9-1219-A8E2C7F88947}"/>
                  </a:ext>
                </a:extLst>
              </p:cNvPr>
              <p:cNvSpPr/>
              <p:nvPr/>
            </p:nvSpPr>
            <p:spPr>
              <a:xfrm>
                <a:off x="1765501" y="3719285"/>
                <a:ext cx="670076" cy="983745"/>
              </a:xfrm>
              <a:custGeom>
                <a:avLst/>
                <a:gdLst>
                  <a:gd name="connsiteX0" fmla="*/ 661932 w 670076"/>
                  <a:gd name="connsiteY0" fmla="*/ 124984 h 983745"/>
                  <a:gd name="connsiteX1" fmla="*/ 521224 w 670076"/>
                  <a:gd name="connsiteY1" fmla="*/ 124984 h 983745"/>
                  <a:gd name="connsiteX2" fmla="*/ 430510 w 670076"/>
                  <a:gd name="connsiteY2" fmla="*/ 67249 h 983745"/>
                  <a:gd name="connsiteX3" fmla="*/ 414060 w 670076"/>
                  <a:gd name="connsiteY3" fmla="*/ 67249 h 983745"/>
                  <a:gd name="connsiteX4" fmla="*/ 335038 w 670076"/>
                  <a:gd name="connsiteY4" fmla="*/ 0 h 983745"/>
                  <a:gd name="connsiteX5" fmla="*/ 256016 w 670076"/>
                  <a:gd name="connsiteY5" fmla="*/ 67249 h 983745"/>
                  <a:gd name="connsiteX6" fmla="*/ 239566 w 670076"/>
                  <a:gd name="connsiteY6" fmla="*/ 67249 h 983745"/>
                  <a:gd name="connsiteX7" fmla="*/ 148771 w 670076"/>
                  <a:gd name="connsiteY7" fmla="*/ 125065 h 983745"/>
                  <a:gd name="connsiteX8" fmla="*/ 148046 w 670076"/>
                  <a:gd name="connsiteY8" fmla="*/ 124904 h 983745"/>
                  <a:gd name="connsiteX9" fmla="*/ 8063 w 670076"/>
                  <a:gd name="connsiteY9" fmla="*/ 124904 h 983745"/>
                  <a:gd name="connsiteX10" fmla="*/ 0 w 670076"/>
                  <a:gd name="connsiteY10" fmla="*/ 132967 h 983745"/>
                  <a:gd name="connsiteX11" fmla="*/ 0 w 670076"/>
                  <a:gd name="connsiteY11" fmla="*/ 625162 h 983745"/>
                  <a:gd name="connsiteX12" fmla="*/ 8063 w 670076"/>
                  <a:gd name="connsiteY12" fmla="*/ 633226 h 983745"/>
                  <a:gd name="connsiteX13" fmla="*/ 16127 w 670076"/>
                  <a:gd name="connsiteY13" fmla="*/ 625162 h 983745"/>
                  <a:gd name="connsiteX14" fmla="*/ 16127 w 670076"/>
                  <a:gd name="connsiteY14" fmla="*/ 141111 h 983745"/>
                  <a:gd name="connsiteX15" fmla="*/ 142805 w 670076"/>
                  <a:gd name="connsiteY15" fmla="*/ 141111 h 983745"/>
                  <a:gd name="connsiteX16" fmla="*/ 139176 w 670076"/>
                  <a:gd name="connsiteY16" fmla="*/ 167559 h 983745"/>
                  <a:gd name="connsiteX17" fmla="*/ 139176 w 670076"/>
                  <a:gd name="connsiteY17" fmla="*/ 208764 h 983745"/>
                  <a:gd name="connsiteX18" fmla="*/ 147239 w 670076"/>
                  <a:gd name="connsiteY18" fmla="*/ 216827 h 983745"/>
                  <a:gd name="connsiteX19" fmla="*/ 522837 w 670076"/>
                  <a:gd name="connsiteY19" fmla="*/ 216827 h 983745"/>
                  <a:gd name="connsiteX20" fmla="*/ 530900 w 670076"/>
                  <a:gd name="connsiteY20" fmla="*/ 208764 h 983745"/>
                  <a:gd name="connsiteX21" fmla="*/ 530900 w 670076"/>
                  <a:gd name="connsiteY21" fmla="*/ 167559 h 983745"/>
                  <a:gd name="connsiteX22" fmla="*/ 527272 w 670076"/>
                  <a:gd name="connsiteY22" fmla="*/ 141111 h 983745"/>
                  <a:gd name="connsiteX23" fmla="*/ 653949 w 670076"/>
                  <a:gd name="connsiteY23" fmla="*/ 141111 h 983745"/>
                  <a:gd name="connsiteX24" fmla="*/ 653949 w 670076"/>
                  <a:gd name="connsiteY24" fmla="*/ 967619 h 983745"/>
                  <a:gd name="connsiteX25" fmla="*/ 16208 w 670076"/>
                  <a:gd name="connsiteY25" fmla="*/ 967619 h 983745"/>
                  <a:gd name="connsiteX26" fmla="*/ 16208 w 670076"/>
                  <a:gd name="connsiteY26" fmla="*/ 812961 h 983745"/>
                  <a:gd name="connsiteX27" fmla="*/ 8144 w 670076"/>
                  <a:gd name="connsiteY27" fmla="*/ 804898 h 983745"/>
                  <a:gd name="connsiteX28" fmla="*/ 81 w 670076"/>
                  <a:gd name="connsiteY28" fmla="*/ 812961 h 983745"/>
                  <a:gd name="connsiteX29" fmla="*/ 81 w 670076"/>
                  <a:gd name="connsiteY29" fmla="*/ 975682 h 983745"/>
                  <a:gd name="connsiteX30" fmla="*/ 8144 w 670076"/>
                  <a:gd name="connsiteY30" fmla="*/ 983746 h 983745"/>
                  <a:gd name="connsiteX31" fmla="*/ 662013 w 670076"/>
                  <a:gd name="connsiteY31" fmla="*/ 983746 h 983745"/>
                  <a:gd name="connsiteX32" fmla="*/ 670076 w 670076"/>
                  <a:gd name="connsiteY32" fmla="*/ 975682 h 983745"/>
                  <a:gd name="connsiteX33" fmla="*/ 670076 w 670076"/>
                  <a:gd name="connsiteY33" fmla="*/ 133048 h 983745"/>
                  <a:gd name="connsiteX34" fmla="*/ 661932 w 670076"/>
                  <a:gd name="connsiteY34" fmla="*/ 124984 h 983745"/>
                  <a:gd name="connsiteX35" fmla="*/ 514773 w 670076"/>
                  <a:gd name="connsiteY35" fmla="*/ 200620 h 983745"/>
                  <a:gd name="connsiteX36" fmla="*/ 155303 w 670076"/>
                  <a:gd name="connsiteY36" fmla="*/ 200620 h 983745"/>
                  <a:gd name="connsiteX37" fmla="*/ 155303 w 670076"/>
                  <a:gd name="connsiteY37" fmla="*/ 167479 h 983745"/>
                  <a:gd name="connsiteX38" fmla="*/ 239486 w 670076"/>
                  <a:gd name="connsiteY38" fmla="*/ 83376 h 983745"/>
                  <a:gd name="connsiteX39" fmla="*/ 263112 w 670076"/>
                  <a:gd name="connsiteY39" fmla="*/ 83376 h 983745"/>
                  <a:gd name="connsiteX40" fmla="*/ 271175 w 670076"/>
                  <a:gd name="connsiteY40" fmla="*/ 75797 h 983745"/>
                  <a:gd name="connsiteX41" fmla="*/ 334957 w 670076"/>
                  <a:gd name="connsiteY41" fmla="*/ 16127 h 983745"/>
                  <a:gd name="connsiteX42" fmla="*/ 398740 w 670076"/>
                  <a:gd name="connsiteY42" fmla="*/ 75797 h 983745"/>
                  <a:gd name="connsiteX43" fmla="*/ 406803 w 670076"/>
                  <a:gd name="connsiteY43" fmla="*/ 83376 h 983745"/>
                  <a:gd name="connsiteX44" fmla="*/ 430429 w 670076"/>
                  <a:gd name="connsiteY44" fmla="*/ 83376 h 983745"/>
                  <a:gd name="connsiteX45" fmla="*/ 508000 w 670076"/>
                  <a:gd name="connsiteY45" fmla="*/ 134822 h 983745"/>
                  <a:gd name="connsiteX46" fmla="*/ 508726 w 670076"/>
                  <a:gd name="connsiteY46" fmla="*/ 136837 h 983745"/>
                  <a:gd name="connsiteX47" fmla="*/ 514612 w 670076"/>
                  <a:gd name="connsiteY47" fmla="*/ 167479 h 983745"/>
                  <a:gd name="connsiteX48" fmla="*/ 514612 w 670076"/>
                  <a:gd name="connsiteY48" fmla="*/ 200620 h 98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70076" h="983745">
                    <a:moveTo>
                      <a:pt x="661932" y="124984"/>
                    </a:moveTo>
                    <a:lnTo>
                      <a:pt x="521224" y="124984"/>
                    </a:lnTo>
                    <a:cubicBezTo>
                      <a:pt x="505178" y="90956"/>
                      <a:pt x="470585" y="67249"/>
                      <a:pt x="430510" y="67249"/>
                    </a:cubicBezTo>
                    <a:lnTo>
                      <a:pt x="414060" y="67249"/>
                    </a:lnTo>
                    <a:cubicBezTo>
                      <a:pt x="407932" y="28948"/>
                      <a:pt x="374549" y="0"/>
                      <a:pt x="335038" y="0"/>
                    </a:cubicBezTo>
                    <a:cubicBezTo>
                      <a:pt x="295446" y="0"/>
                      <a:pt x="262144" y="28948"/>
                      <a:pt x="256016" y="67249"/>
                    </a:cubicBezTo>
                    <a:lnTo>
                      <a:pt x="239566" y="67249"/>
                    </a:lnTo>
                    <a:cubicBezTo>
                      <a:pt x="199410" y="67249"/>
                      <a:pt x="164818" y="90956"/>
                      <a:pt x="148771" y="125065"/>
                    </a:cubicBezTo>
                    <a:cubicBezTo>
                      <a:pt x="148530" y="125065"/>
                      <a:pt x="148288" y="124904"/>
                      <a:pt x="148046" y="124904"/>
                    </a:cubicBezTo>
                    <a:lnTo>
                      <a:pt x="8063" y="124904"/>
                    </a:lnTo>
                    <a:cubicBezTo>
                      <a:pt x="3629" y="124904"/>
                      <a:pt x="0" y="128532"/>
                      <a:pt x="0" y="132967"/>
                    </a:cubicBezTo>
                    <a:lnTo>
                      <a:pt x="0" y="625162"/>
                    </a:lnTo>
                    <a:cubicBezTo>
                      <a:pt x="0" y="629597"/>
                      <a:pt x="3629" y="633226"/>
                      <a:pt x="8063" y="633226"/>
                    </a:cubicBezTo>
                    <a:cubicBezTo>
                      <a:pt x="12498" y="633226"/>
                      <a:pt x="16127" y="629597"/>
                      <a:pt x="16127" y="625162"/>
                    </a:cubicBezTo>
                    <a:lnTo>
                      <a:pt x="16127" y="141111"/>
                    </a:lnTo>
                    <a:lnTo>
                      <a:pt x="142805" y="141111"/>
                    </a:lnTo>
                    <a:cubicBezTo>
                      <a:pt x="140466" y="149578"/>
                      <a:pt x="139176" y="158367"/>
                      <a:pt x="139176" y="167559"/>
                    </a:cubicBezTo>
                    <a:lnTo>
                      <a:pt x="139176" y="208764"/>
                    </a:lnTo>
                    <a:cubicBezTo>
                      <a:pt x="139176" y="213199"/>
                      <a:pt x="142805" y="216827"/>
                      <a:pt x="147239" y="216827"/>
                    </a:cubicBezTo>
                    <a:lnTo>
                      <a:pt x="522837" y="216827"/>
                    </a:lnTo>
                    <a:cubicBezTo>
                      <a:pt x="527272" y="216827"/>
                      <a:pt x="530900" y="213199"/>
                      <a:pt x="530900" y="208764"/>
                    </a:cubicBezTo>
                    <a:lnTo>
                      <a:pt x="530900" y="167559"/>
                    </a:lnTo>
                    <a:cubicBezTo>
                      <a:pt x="530900" y="158367"/>
                      <a:pt x="529530" y="149578"/>
                      <a:pt x="527272" y="141111"/>
                    </a:cubicBezTo>
                    <a:lnTo>
                      <a:pt x="653949" y="141111"/>
                    </a:lnTo>
                    <a:lnTo>
                      <a:pt x="653949" y="967619"/>
                    </a:lnTo>
                    <a:lnTo>
                      <a:pt x="16208" y="967619"/>
                    </a:lnTo>
                    <a:lnTo>
                      <a:pt x="16208" y="812961"/>
                    </a:lnTo>
                    <a:cubicBezTo>
                      <a:pt x="16208" y="808526"/>
                      <a:pt x="12579" y="804898"/>
                      <a:pt x="8144" y="804898"/>
                    </a:cubicBezTo>
                    <a:cubicBezTo>
                      <a:pt x="3709" y="804898"/>
                      <a:pt x="81" y="808526"/>
                      <a:pt x="81" y="812961"/>
                    </a:cubicBezTo>
                    <a:lnTo>
                      <a:pt x="81" y="975682"/>
                    </a:lnTo>
                    <a:cubicBezTo>
                      <a:pt x="81" y="980117"/>
                      <a:pt x="3709" y="983746"/>
                      <a:pt x="8144" y="983746"/>
                    </a:cubicBezTo>
                    <a:lnTo>
                      <a:pt x="662013" y="983746"/>
                    </a:lnTo>
                    <a:cubicBezTo>
                      <a:pt x="666448" y="983746"/>
                      <a:pt x="670076" y="980117"/>
                      <a:pt x="670076" y="975682"/>
                    </a:cubicBezTo>
                    <a:lnTo>
                      <a:pt x="670076" y="133048"/>
                    </a:lnTo>
                    <a:cubicBezTo>
                      <a:pt x="669996" y="128532"/>
                      <a:pt x="666448" y="124984"/>
                      <a:pt x="661932" y="124984"/>
                    </a:cubicBezTo>
                    <a:close/>
                    <a:moveTo>
                      <a:pt x="514773" y="200620"/>
                    </a:moveTo>
                    <a:lnTo>
                      <a:pt x="155303" y="200620"/>
                    </a:lnTo>
                    <a:lnTo>
                      <a:pt x="155303" y="167479"/>
                    </a:lnTo>
                    <a:cubicBezTo>
                      <a:pt x="155303" y="121114"/>
                      <a:pt x="193121" y="83376"/>
                      <a:pt x="239486" y="83376"/>
                    </a:cubicBezTo>
                    <a:lnTo>
                      <a:pt x="263112" y="83376"/>
                    </a:lnTo>
                    <a:cubicBezTo>
                      <a:pt x="267385" y="83376"/>
                      <a:pt x="270853" y="80070"/>
                      <a:pt x="271175" y="75797"/>
                    </a:cubicBezTo>
                    <a:cubicBezTo>
                      <a:pt x="273272" y="42333"/>
                      <a:pt x="301333" y="16127"/>
                      <a:pt x="334957" y="16127"/>
                    </a:cubicBezTo>
                    <a:cubicBezTo>
                      <a:pt x="368582" y="16127"/>
                      <a:pt x="396643" y="42333"/>
                      <a:pt x="398740" y="75797"/>
                    </a:cubicBezTo>
                    <a:cubicBezTo>
                      <a:pt x="398982" y="80070"/>
                      <a:pt x="402530" y="83376"/>
                      <a:pt x="406803" y="83376"/>
                    </a:cubicBezTo>
                    <a:lnTo>
                      <a:pt x="430429" y="83376"/>
                    </a:lnTo>
                    <a:cubicBezTo>
                      <a:pt x="465263" y="83376"/>
                      <a:pt x="495260" y="104664"/>
                      <a:pt x="508000" y="134822"/>
                    </a:cubicBezTo>
                    <a:cubicBezTo>
                      <a:pt x="508161" y="135547"/>
                      <a:pt x="508403" y="136192"/>
                      <a:pt x="508726" y="136837"/>
                    </a:cubicBezTo>
                    <a:cubicBezTo>
                      <a:pt x="512435" y="146352"/>
                      <a:pt x="514612" y="156674"/>
                      <a:pt x="514612" y="167479"/>
                    </a:cubicBezTo>
                    <a:lnTo>
                      <a:pt x="514612" y="200620"/>
                    </a:lnTo>
                    <a:close/>
                  </a:path>
                </a:pathLst>
              </a:custGeom>
              <a:solidFill>
                <a:srgbClr val="000000"/>
              </a:solidFill>
              <a:ln w="8063" cap="flat">
                <a:noFill/>
                <a:prstDash val="solid"/>
                <a:miter/>
              </a:ln>
            </p:spPr>
            <p:txBody>
              <a:bodyPr rtlCol="0" anchor="ctr"/>
              <a:lstStyle/>
              <a:p>
                <a:endParaRPr lang="fr-fr"/>
              </a:p>
            </p:txBody>
          </p:sp>
          <p:sp>
            <p:nvSpPr>
              <p:cNvPr id="12" name="Freeform: Shape 11">
                <a:extLst>
                  <a:ext uri="{FF2B5EF4-FFF2-40B4-BE49-F238E27FC236}">
                    <a16:creationId xmlns:a16="http://schemas.microsoft.com/office/drawing/2014/main" id="{EB0811A8-7621-6EC2-4010-7915A8A1649F}"/>
                  </a:ext>
                </a:extLst>
              </p:cNvPr>
              <p:cNvSpPr/>
              <p:nvPr/>
            </p:nvSpPr>
            <p:spPr>
              <a:xfrm>
                <a:off x="1833718" y="4007635"/>
                <a:ext cx="123371" cy="123371"/>
              </a:xfrm>
              <a:custGeom>
                <a:avLst/>
                <a:gdLst>
                  <a:gd name="connsiteX0" fmla="*/ 8063 w 123371"/>
                  <a:gd name="connsiteY0" fmla="*/ 123371 h 123371"/>
                  <a:gd name="connsiteX1" fmla="*/ 115308 w 123371"/>
                  <a:gd name="connsiteY1" fmla="*/ 123371 h 123371"/>
                  <a:gd name="connsiteX2" fmla="*/ 123371 w 123371"/>
                  <a:gd name="connsiteY2" fmla="*/ 115308 h 123371"/>
                  <a:gd name="connsiteX3" fmla="*/ 123371 w 123371"/>
                  <a:gd name="connsiteY3" fmla="*/ 8063 h 123371"/>
                  <a:gd name="connsiteX4" fmla="*/ 115308 w 123371"/>
                  <a:gd name="connsiteY4" fmla="*/ 0 h 123371"/>
                  <a:gd name="connsiteX5" fmla="*/ 8063 w 123371"/>
                  <a:gd name="connsiteY5" fmla="*/ 0 h 123371"/>
                  <a:gd name="connsiteX6" fmla="*/ 0 w 123371"/>
                  <a:gd name="connsiteY6" fmla="*/ 8063 h 123371"/>
                  <a:gd name="connsiteX7" fmla="*/ 0 w 123371"/>
                  <a:gd name="connsiteY7" fmla="*/ 115308 h 123371"/>
                  <a:gd name="connsiteX8" fmla="*/ 8063 w 123371"/>
                  <a:gd name="connsiteY8" fmla="*/ 123371 h 123371"/>
                  <a:gd name="connsiteX9" fmla="*/ 16127 w 123371"/>
                  <a:gd name="connsiteY9" fmla="*/ 16127 h 123371"/>
                  <a:gd name="connsiteX10" fmla="*/ 107244 w 123371"/>
                  <a:gd name="connsiteY10" fmla="*/ 16127 h 123371"/>
                  <a:gd name="connsiteX11" fmla="*/ 107244 w 123371"/>
                  <a:gd name="connsiteY11" fmla="*/ 107244 h 123371"/>
                  <a:gd name="connsiteX12" fmla="*/ 16127 w 123371"/>
                  <a:gd name="connsiteY12" fmla="*/ 107244 h 123371"/>
                  <a:gd name="connsiteX13" fmla="*/ 16127 w 123371"/>
                  <a:gd name="connsiteY13" fmla="*/ 16127 h 12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71" h="123371">
                    <a:moveTo>
                      <a:pt x="8063" y="123371"/>
                    </a:moveTo>
                    <a:lnTo>
                      <a:pt x="115308" y="123371"/>
                    </a:lnTo>
                    <a:cubicBezTo>
                      <a:pt x="119743" y="123371"/>
                      <a:pt x="123371" y="119743"/>
                      <a:pt x="123371" y="115308"/>
                    </a:cubicBezTo>
                    <a:lnTo>
                      <a:pt x="123371" y="8063"/>
                    </a:lnTo>
                    <a:cubicBezTo>
                      <a:pt x="123371" y="3629"/>
                      <a:pt x="119743" y="0"/>
                      <a:pt x="115308" y="0"/>
                    </a:cubicBezTo>
                    <a:lnTo>
                      <a:pt x="8063" y="0"/>
                    </a:lnTo>
                    <a:cubicBezTo>
                      <a:pt x="3629" y="0"/>
                      <a:pt x="0" y="3629"/>
                      <a:pt x="0" y="8063"/>
                    </a:cubicBezTo>
                    <a:lnTo>
                      <a:pt x="0" y="115308"/>
                    </a:lnTo>
                    <a:cubicBezTo>
                      <a:pt x="0" y="119743"/>
                      <a:pt x="3629" y="123371"/>
                      <a:pt x="8063" y="123371"/>
                    </a:cubicBezTo>
                    <a:close/>
                    <a:moveTo>
                      <a:pt x="16127" y="16127"/>
                    </a:moveTo>
                    <a:lnTo>
                      <a:pt x="107244" y="16127"/>
                    </a:lnTo>
                    <a:lnTo>
                      <a:pt x="107244" y="107244"/>
                    </a:lnTo>
                    <a:lnTo>
                      <a:pt x="16127" y="107244"/>
                    </a:lnTo>
                    <a:lnTo>
                      <a:pt x="16127" y="16127"/>
                    </a:lnTo>
                    <a:close/>
                  </a:path>
                </a:pathLst>
              </a:custGeom>
              <a:solidFill>
                <a:srgbClr val="000000"/>
              </a:solidFill>
              <a:ln w="8063" cap="flat">
                <a:noFill/>
                <a:prstDash val="solid"/>
                <a:miter/>
              </a:ln>
            </p:spPr>
            <p:txBody>
              <a:bodyPr rtlCol="0" anchor="ctr"/>
              <a:lstStyle/>
              <a:p>
                <a:endParaRPr lang="fr-fr"/>
              </a:p>
            </p:txBody>
          </p:sp>
          <p:sp>
            <p:nvSpPr>
              <p:cNvPr id="13" name="Freeform: Shape 12">
                <a:extLst>
                  <a:ext uri="{FF2B5EF4-FFF2-40B4-BE49-F238E27FC236}">
                    <a16:creationId xmlns:a16="http://schemas.microsoft.com/office/drawing/2014/main" id="{92237604-34BF-7B56-EB0E-A327B2EAE90D}"/>
                  </a:ext>
                </a:extLst>
              </p:cNvPr>
              <p:cNvSpPr/>
              <p:nvPr/>
            </p:nvSpPr>
            <p:spPr>
              <a:xfrm>
                <a:off x="1991924" y="4026584"/>
                <a:ext cx="375436" cy="16126"/>
              </a:xfrm>
              <a:custGeom>
                <a:avLst/>
                <a:gdLst>
                  <a:gd name="connsiteX0" fmla="*/ 8063 w 375436"/>
                  <a:gd name="connsiteY0" fmla="*/ 16127 h 16126"/>
                  <a:gd name="connsiteX1" fmla="*/ 367373 w 375436"/>
                  <a:gd name="connsiteY1" fmla="*/ 16127 h 16126"/>
                  <a:gd name="connsiteX2" fmla="*/ 375436 w 375436"/>
                  <a:gd name="connsiteY2" fmla="*/ 8063 h 16126"/>
                  <a:gd name="connsiteX3" fmla="*/ 367373 w 375436"/>
                  <a:gd name="connsiteY3" fmla="*/ 0 h 16126"/>
                  <a:gd name="connsiteX4" fmla="*/ 8063 w 375436"/>
                  <a:gd name="connsiteY4" fmla="*/ 0 h 16126"/>
                  <a:gd name="connsiteX5" fmla="*/ 0 w 375436"/>
                  <a:gd name="connsiteY5" fmla="*/ 8063 h 16126"/>
                  <a:gd name="connsiteX6" fmla="*/ 8063 w 375436"/>
                  <a:gd name="connsiteY6" fmla="*/ 16127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436" h="16126">
                    <a:moveTo>
                      <a:pt x="8063" y="16127"/>
                    </a:moveTo>
                    <a:lnTo>
                      <a:pt x="367373" y="16127"/>
                    </a:lnTo>
                    <a:cubicBezTo>
                      <a:pt x="371808" y="16127"/>
                      <a:pt x="375436" y="12498"/>
                      <a:pt x="375436" y="8063"/>
                    </a:cubicBezTo>
                    <a:cubicBezTo>
                      <a:pt x="375436" y="3629"/>
                      <a:pt x="371808" y="0"/>
                      <a:pt x="367373" y="0"/>
                    </a:cubicBezTo>
                    <a:lnTo>
                      <a:pt x="8063" y="0"/>
                    </a:lnTo>
                    <a:cubicBezTo>
                      <a:pt x="3629" y="0"/>
                      <a:pt x="0" y="3629"/>
                      <a:pt x="0" y="8063"/>
                    </a:cubicBezTo>
                    <a:cubicBezTo>
                      <a:pt x="0" y="12498"/>
                      <a:pt x="3629" y="16127"/>
                      <a:pt x="8063" y="16127"/>
                    </a:cubicBezTo>
                    <a:close/>
                  </a:path>
                </a:pathLst>
              </a:custGeom>
              <a:solidFill>
                <a:srgbClr val="000000"/>
              </a:solidFill>
              <a:ln w="8063" cap="flat">
                <a:no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5A9C35A6-791A-BCA9-51FC-CE9853CA8FCE}"/>
                  </a:ext>
                </a:extLst>
              </p:cNvPr>
              <p:cNvSpPr/>
              <p:nvPr/>
            </p:nvSpPr>
            <p:spPr>
              <a:xfrm>
                <a:off x="1991924" y="4104961"/>
                <a:ext cx="375436" cy="16126"/>
              </a:xfrm>
              <a:custGeom>
                <a:avLst/>
                <a:gdLst>
                  <a:gd name="connsiteX0" fmla="*/ 8063 w 375436"/>
                  <a:gd name="connsiteY0" fmla="*/ 16127 h 16126"/>
                  <a:gd name="connsiteX1" fmla="*/ 367373 w 375436"/>
                  <a:gd name="connsiteY1" fmla="*/ 16127 h 16126"/>
                  <a:gd name="connsiteX2" fmla="*/ 375436 w 375436"/>
                  <a:gd name="connsiteY2" fmla="*/ 8063 h 16126"/>
                  <a:gd name="connsiteX3" fmla="*/ 367373 w 375436"/>
                  <a:gd name="connsiteY3" fmla="*/ 0 h 16126"/>
                  <a:gd name="connsiteX4" fmla="*/ 8063 w 375436"/>
                  <a:gd name="connsiteY4" fmla="*/ 0 h 16126"/>
                  <a:gd name="connsiteX5" fmla="*/ 0 w 375436"/>
                  <a:gd name="connsiteY5" fmla="*/ 8063 h 16126"/>
                  <a:gd name="connsiteX6" fmla="*/ 8063 w 375436"/>
                  <a:gd name="connsiteY6" fmla="*/ 16127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436" h="16126">
                    <a:moveTo>
                      <a:pt x="8063" y="16127"/>
                    </a:moveTo>
                    <a:lnTo>
                      <a:pt x="367373" y="16127"/>
                    </a:lnTo>
                    <a:cubicBezTo>
                      <a:pt x="371808" y="16127"/>
                      <a:pt x="375436" y="12498"/>
                      <a:pt x="375436" y="8063"/>
                    </a:cubicBezTo>
                    <a:cubicBezTo>
                      <a:pt x="375436" y="3629"/>
                      <a:pt x="371808" y="0"/>
                      <a:pt x="367373" y="0"/>
                    </a:cubicBezTo>
                    <a:lnTo>
                      <a:pt x="8063" y="0"/>
                    </a:lnTo>
                    <a:cubicBezTo>
                      <a:pt x="3629" y="0"/>
                      <a:pt x="0" y="3629"/>
                      <a:pt x="0" y="8063"/>
                    </a:cubicBezTo>
                    <a:cubicBezTo>
                      <a:pt x="0" y="12498"/>
                      <a:pt x="3629" y="16127"/>
                      <a:pt x="8063" y="16127"/>
                    </a:cubicBezTo>
                    <a:close/>
                  </a:path>
                </a:pathLst>
              </a:custGeom>
              <a:solidFill>
                <a:srgbClr val="000000"/>
              </a:solidFill>
              <a:ln w="8063" cap="flat">
                <a:no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041E709B-84BB-54D3-072A-3D07D370A5B2}"/>
                  </a:ext>
                </a:extLst>
              </p:cNvPr>
              <p:cNvSpPr/>
              <p:nvPr/>
            </p:nvSpPr>
            <p:spPr>
              <a:xfrm>
                <a:off x="1833718" y="4229220"/>
                <a:ext cx="123371" cy="123371"/>
              </a:xfrm>
              <a:custGeom>
                <a:avLst/>
                <a:gdLst>
                  <a:gd name="connsiteX0" fmla="*/ 0 w 123371"/>
                  <a:gd name="connsiteY0" fmla="*/ 115308 h 123371"/>
                  <a:gd name="connsiteX1" fmla="*/ 8063 w 123371"/>
                  <a:gd name="connsiteY1" fmla="*/ 123372 h 123371"/>
                  <a:gd name="connsiteX2" fmla="*/ 115308 w 123371"/>
                  <a:gd name="connsiteY2" fmla="*/ 123372 h 123371"/>
                  <a:gd name="connsiteX3" fmla="*/ 123371 w 123371"/>
                  <a:gd name="connsiteY3" fmla="*/ 115308 h 123371"/>
                  <a:gd name="connsiteX4" fmla="*/ 123371 w 123371"/>
                  <a:gd name="connsiteY4" fmla="*/ 8063 h 123371"/>
                  <a:gd name="connsiteX5" fmla="*/ 115308 w 123371"/>
                  <a:gd name="connsiteY5" fmla="*/ 0 h 123371"/>
                  <a:gd name="connsiteX6" fmla="*/ 8063 w 123371"/>
                  <a:gd name="connsiteY6" fmla="*/ 0 h 123371"/>
                  <a:gd name="connsiteX7" fmla="*/ 0 w 123371"/>
                  <a:gd name="connsiteY7" fmla="*/ 8063 h 123371"/>
                  <a:gd name="connsiteX8" fmla="*/ 0 w 123371"/>
                  <a:gd name="connsiteY8" fmla="*/ 115308 h 123371"/>
                  <a:gd name="connsiteX9" fmla="*/ 16127 w 123371"/>
                  <a:gd name="connsiteY9" fmla="*/ 16127 h 123371"/>
                  <a:gd name="connsiteX10" fmla="*/ 107244 w 123371"/>
                  <a:gd name="connsiteY10" fmla="*/ 16127 h 123371"/>
                  <a:gd name="connsiteX11" fmla="*/ 107244 w 123371"/>
                  <a:gd name="connsiteY11" fmla="*/ 107245 h 123371"/>
                  <a:gd name="connsiteX12" fmla="*/ 16127 w 123371"/>
                  <a:gd name="connsiteY12" fmla="*/ 107245 h 123371"/>
                  <a:gd name="connsiteX13" fmla="*/ 16127 w 123371"/>
                  <a:gd name="connsiteY13" fmla="*/ 16127 h 12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71" h="123371">
                    <a:moveTo>
                      <a:pt x="0" y="115308"/>
                    </a:moveTo>
                    <a:cubicBezTo>
                      <a:pt x="0" y="119743"/>
                      <a:pt x="3629" y="123372"/>
                      <a:pt x="8063" y="123372"/>
                    </a:cubicBezTo>
                    <a:lnTo>
                      <a:pt x="115308" y="123372"/>
                    </a:lnTo>
                    <a:cubicBezTo>
                      <a:pt x="119743" y="123372"/>
                      <a:pt x="123371" y="119743"/>
                      <a:pt x="123371" y="115308"/>
                    </a:cubicBezTo>
                    <a:lnTo>
                      <a:pt x="123371" y="8063"/>
                    </a:lnTo>
                    <a:cubicBezTo>
                      <a:pt x="123371" y="3629"/>
                      <a:pt x="119743" y="0"/>
                      <a:pt x="115308" y="0"/>
                    </a:cubicBezTo>
                    <a:lnTo>
                      <a:pt x="8063" y="0"/>
                    </a:lnTo>
                    <a:cubicBezTo>
                      <a:pt x="3629" y="0"/>
                      <a:pt x="0" y="3629"/>
                      <a:pt x="0" y="8063"/>
                    </a:cubicBezTo>
                    <a:lnTo>
                      <a:pt x="0" y="115308"/>
                    </a:lnTo>
                    <a:close/>
                    <a:moveTo>
                      <a:pt x="16127" y="16127"/>
                    </a:moveTo>
                    <a:lnTo>
                      <a:pt x="107244" y="16127"/>
                    </a:lnTo>
                    <a:lnTo>
                      <a:pt x="107244" y="107245"/>
                    </a:lnTo>
                    <a:lnTo>
                      <a:pt x="16127" y="107245"/>
                    </a:lnTo>
                    <a:lnTo>
                      <a:pt x="16127" y="16127"/>
                    </a:lnTo>
                    <a:close/>
                  </a:path>
                </a:pathLst>
              </a:custGeom>
              <a:solidFill>
                <a:srgbClr val="000000"/>
              </a:solidFill>
              <a:ln w="8063" cap="flat">
                <a:no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9FF362E8-20FC-0E71-F87E-EEF1086A8420}"/>
                  </a:ext>
                </a:extLst>
              </p:cNvPr>
              <p:cNvSpPr/>
              <p:nvPr/>
            </p:nvSpPr>
            <p:spPr>
              <a:xfrm>
                <a:off x="2181900" y="4326465"/>
                <a:ext cx="185460" cy="16126"/>
              </a:xfrm>
              <a:custGeom>
                <a:avLst/>
                <a:gdLst>
                  <a:gd name="connsiteX0" fmla="*/ 177397 w 185460"/>
                  <a:gd name="connsiteY0" fmla="*/ 0 h 16126"/>
                  <a:gd name="connsiteX1" fmla="*/ 8063 w 185460"/>
                  <a:gd name="connsiteY1" fmla="*/ 0 h 16126"/>
                  <a:gd name="connsiteX2" fmla="*/ 0 w 185460"/>
                  <a:gd name="connsiteY2" fmla="*/ 8063 h 16126"/>
                  <a:gd name="connsiteX3" fmla="*/ 8063 w 185460"/>
                  <a:gd name="connsiteY3" fmla="*/ 16127 h 16126"/>
                  <a:gd name="connsiteX4" fmla="*/ 177397 w 185460"/>
                  <a:gd name="connsiteY4" fmla="*/ 16127 h 16126"/>
                  <a:gd name="connsiteX5" fmla="*/ 185460 w 185460"/>
                  <a:gd name="connsiteY5" fmla="*/ 8063 h 16126"/>
                  <a:gd name="connsiteX6" fmla="*/ 177397 w 185460"/>
                  <a:gd name="connsiteY6" fmla="*/ 0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460" h="16126">
                    <a:moveTo>
                      <a:pt x="177397" y="0"/>
                    </a:moveTo>
                    <a:lnTo>
                      <a:pt x="8063" y="0"/>
                    </a:lnTo>
                    <a:cubicBezTo>
                      <a:pt x="3629" y="0"/>
                      <a:pt x="0" y="3629"/>
                      <a:pt x="0" y="8063"/>
                    </a:cubicBezTo>
                    <a:cubicBezTo>
                      <a:pt x="0" y="12499"/>
                      <a:pt x="3629" y="16127"/>
                      <a:pt x="8063" y="16127"/>
                    </a:cubicBezTo>
                    <a:lnTo>
                      <a:pt x="177397" y="16127"/>
                    </a:lnTo>
                    <a:cubicBezTo>
                      <a:pt x="181832" y="16127"/>
                      <a:pt x="185460" y="12499"/>
                      <a:pt x="185460" y="8063"/>
                    </a:cubicBezTo>
                    <a:cubicBezTo>
                      <a:pt x="185460" y="3629"/>
                      <a:pt x="181832" y="0"/>
                      <a:pt x="177397" y="0"/>
                    </a:cubicBezTo>
                    <a:close/>
                  </a:path>
                </a:pathLst>
              </a:custGeom>
              <a:solidFill>
                <a:srgbClr val="000000"/>
              </a:solidFill>
              <a:ln w="8063" cap="flat">
                <a:noFill/>
                <a:prstDash val="solid"/>
                <a:miter/>
              </a:ln>
            </p:spPr>
            <p:txBody>
              <a:bodyPr rtlCol="0" anchor="ctr"/>
              <a:lstStyle/>
              <a:p>
                <a:endParaRPr lang="fr-fr"/>
              </a:p>
            </p:txBody>
          </p:sp>
          <p:sp>
            <p:nvSpPr>
              <p:cNvPr id="17" name="Freeform: Shape 16">
                <a:extLst>
                  <a:ext uri="{FF2B5EF4-FFF2-40B4-BE49-F238E27FC236}">
                    <a16:creationId xmlns:a16="http://schemas.microsoft.com/office/drawing/2014/main" id="{A1A08F77-D42B-BD03-E3C8-83C4304758BE}"/>
                  </a:ext>
                </a:extLst>
              </p:cNvPr>
              <p:cNvSpPr/>
              <p:nvPr/>
            </p:nvSpPr>
            <p:spPr>
              <a:xfrm>
                <a:off x="2059980" y="4469754"/>
                <a:ext cx="307380" cy="16126"/>
              </a:xfrm>
              <a:custGeom>
                <a:avLst/>
                <a:gdLst>
                  <a:gd name="connsiteX0" fmla="*/ 299317 w 307380"/>
                  <a:gd name="connsiteY0" fmla="*/ 0 h 16126"/>
                  <a:gd name="connsiteX1" fmla="*/ 8063 w 307380"/>
                  <a:gd name="connsiteY1" fmla="*/ 0 h 16126"/>
                  <a:gd name="connsiteX2" fmla="*/ 0 w 307380"/>
                  <a:gd name="connsiteY2" fmla="*/ 8063 h 16126"/>
                  <a:gd name="connsiteX3" fmla="*/ 8063 w 307380"/>
                  <a:gd name="connsiteY3" fmla="*/ 16127 h 16126"/>
                  <a:gd name="connsiteX4" fmla="*/ 299317 w 307380"/>
                  <a:gd name="connsiteY4" fmla="*/ 16127 h 16126"/>
                  <a:gd name="connsiteX5" fmla="*/ 307380 w 307380"/>
                  <a:gd name="connsiteY5" fmla="*/ 8063 h 16126"/>
                  <a:gd name="connsiteX6" fmla="*/ 299317 w 307380"/>
                  <a:gd name="connsiteY6" fmla="*/ 0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380" h="16126">
                    <a:moveTo>
                      <a:pt x="299317" y="0"/>
                    </a:moveTo>
                    <a:lnTo>
                      <a:pt x="8063" y="0"/>
                    </a:lnTo>
                    <a:cubicBezTo>
                      <a:pt x="3629" y="0"/>
                      <a:pt x="0" y="3628"/>
                      <a:pt x="0" y="8063"/>
                    </a:cubicBezTo>
                    <a:cubicBezTo>
                      <a:pt x="0" y="12498"/>
                      <a:pt x="3629" y="16127"/>
                      <a:pt x="8063" y="16127"/>
                    </a:cubicBezTo>
                    <a:lnTo>
                      <a:pt x="299317" y="16127"/>
                    </a:lnTo>
                    <a:cubicBezTo>
                      <a:pt x="303752" y="16127"/>
                      <a:pt x="307380" y="12498"/>
                      <a:pt x="307380" y="8063"/>
                    </a:cubicBezTo>
                    <a:cubicBezTo>
                      <a:pt x="307380" y="3628"/>
                      <a:pt x="303752" y="0"/>
                      <a:pt x="299317" y="0"/>
                    </a:cubicBezTo>
                    <a:close/>
                  </a:path>
                </a:pathLst>
              </a:custGeom>
              <a:solidFill>
                <a:srgbClr val="000000"/>
              </a:solidFill>
              <a:ln w="8063" cap="flat">
                <a:noFill/>
                <a:prstDash val="solid"/>
                <a:miter/>
              </a:ln>
            </p:spPr>
            <p:txBody>
              <a:bodyPr rtlCol="0" anchor="ctr"/>
              <a:lstStyle/>
              <a:p>
                <a:endParaRPr lang="fr-fr"/>
              </a:p>
            </p:txBody>
          </p:sp>
          <p:sp>
            <p:nvSpPr>
              <p:cNvPr id="18" name="Freeform: Shape 17">
                <a:extLst>
                  <a:ext uri="{FF2B5EF4-FFF2-40B4-BE49-F238E27FC236}">
                    <a16:creationId xmlns:a16="http://schemas.microsoft.com/office/drawing/2014/main" id="{86C999E1-C370-7CE4-F7A6-DE3B525D65FD}"/>
                  </a:ext>
                </a:extLst>
              </p:cNvPr>
              <p:cNvSpPr/>
              <p:nvPr/>
            </p:nvSpPr>
            <p:spPr>
              <a:xfrm>
                <a:off x="1991924" y="4548050"/>
                <a:ext cx="375436" cy="16126"/>
              </a:xfrm>
              <a:custGeom>
                <a:avLst/>
                <a:gdLst>
                  <a:gd name="connsiteX0" fmla="*/ 8063 w 375436"/>
                  <a:gd name="connsiteY0" fmla="*/ 16127 h 16126"/>
                  <a:gd name="connsiteX1" fmla="*/ 367373 w 375436"/>
                  <a:gd name="connsiteY1" fmla="*/ 16127 h 16126"/>
                  <a:gd name="connsiteX2" fmla="*/ 375436 w 375436"/>
                  <a:gd name="connsiteY2" fmla="*/ 8063 h 16126"/>
                  <a:gd name="connsiteX3" fmla="*/ 367373 w 375436"/>
                  <a:gd name="connsiteY3" fmla="*/ 0 h 16126"/>
                  <a:gd name="connsiteX4" fmla="*/ 8063 w 375436"/>
                  <a:gd name="connsiteY4" fmla="*/ 0 h 16126"/>
                  <a:gd name="connsiteX5" fmla="*/ 0 w 375436"/>
                  <a:gd name="connsiteY5" fmla="*/ 8063 h 16126"/>
                  <a:gd name="connsiteX6" fmla="*/ 8063 w 375436"/>
                  <a:gd name="connsiteY6" fmla="*/ 16127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436" h="16126">
                    <a:moveTo>
                      <a:pt x="8063" y="16127"/>
                    </a:moveTo>
                    <a:lnTo>
                      <a:pt x="367373" y="16127"/>
                    </a:lnTo>
                    <a:cubicBezTo>
                      <a:pt x="371808" y="16127"/>
                      <a:pt x="375436" y="12498"/>
                      <a:pt x="375436" y="8063"/>
                    </a:cubicBezTo>
                    <a:cubicBezTo>
                      <a:pt x="375436" y="3629"/>
                      <a:pt x="371808" y="0"/>
                      <a:pt x="367373" y="0"/>
                    </a:cubicBezTo>
                    <a:lnTo>
                      <a:pt x="8063" y="0"/>
                    </a:lnTo>
                    <a:cubicBezTo>
                      <a:pt x="3629" y="0"/>
                      <a:pt x="0" y="3629"/>
                      <a:pt x="0" y="8063"/>
                    </a:cubicBezTo>
                    <a:cubicBezTo>
                      <a:pt x="0" y="12498"/>
                      <a:pt x="3629" y="16127"/>
                      <a:pt x="8063" y="16127"/>
                    </a:cubicBezTo>
                    <a:close/>
                  </a:path>
                </a:pathLst>
              </a:custGeom>
              <a:solidFill>
                <a:srgbClr val="000000"/>
              </a:solidFill>
              <a:ln w="8063" cap="flat">
                <a:noFill/>
                <a:prstDash val="solid"/>
                <a:miter/>
              </a:ln>
            </p:spPr>
            <p:txBody>
              <a:bodyPr rtlCol="0" anchor="ctr"/>
              <a:lstStyle/>
              <a:p>
                <a:endParaRPr lang="fr-fr"/>
              </a:p>
            </p:txBody>
          </p:sp>
          <p:sp>
            <p:nvSpPr>
              <p:cNvPr id="19" name="Freeform: Shape 18">
                <a:extLst>
                  <a:ext uri="{FF2B5EF4-FFF2-40B4-BE49-F238E27FC236}">
                    <a16:creationId xmlns:a16="http://schemas.microsoft.com/office/drawing/2014/main" id="{6B23DFA1-3FB9-F21C-A477-22E0F2ED2435}"/>
                  </a:ext>
                </a:extLst>
              </p:cNvPr>
              <p:cNvSpPr/>
              <p:nvPr/>
            </p:nvSpPr>
            <p:spPr>
              <a:xfrm>
                <a:off x="2250601" y="4248169"/>
                <a:ext cx="116759" cy="16126"/>
              </a:xfrm>
              <a:custGeom>
                <a:avLst/>
                <a:gdLst>
                  <a:gd name="connsiteX0" fmla="*/ 108696 w 116759"/>
                  <a:gd name="connsiteY0" fmla="*/ 0 h 16126"/>
                  <a:gd name="connsiteX1" fmla="*/ 8063 w 116759"/>
                  <a:gd name="connsiteY1" fmla="*/ 0 h 16126"/>
                  <a:gd name="connsiteX2" fmla="*/ 0 w 116759"/>
                  <a:gd name="connsiteY2" fmla="*/ 8063 h 16126"/>
                  <a:gd name="connsiteX3" fmla="*/ 8063 w 116759"/>
                  <a:gd name="connsiteY3" fmla="*/ 16127 h 16126"/>
                  <a:gd name="connsiteX4" fmla="*/ 108696 w 116759"/>
                  <a:gd name="connsiteY4" fmla="*/ 16127 h 16126"/>
                  <a:gd name="connsiteX5" fmla="*/ 116759 w 116759"/>
                  <a:gd name="connsiteY5" fmla="*/ 8063 h 16126"/>
                  <a:gd name="connsiteX6" fmla="*/ 108696 w 116759"/>
                  <a:gd name="connsiteY6" fmla="*/ 0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759" h="16126">
                    <a:moveTo>
                      <a:pt x="108696" y="0"/>
                    </a:moveTo>
                    <a:lnTo>
                      <a:pt x="8063" y="0"/>
                    </a:lnTo>
                    <a:cubicBezTo>
                      <a:pt x="3629" y="0"/>
                      <a:pt x="0" y="3629"/>
                      <a:pt x="0" y="8063"/>
                    </a:cubicBezTo>
                    <a:cubicBezTo>
                      <a:pt x="0" y="12499"/>
                      <a:pt x="3629" y="16127"/>
                      <a:pt x="8063" y="16127"/>
                    </a:cubicBezTo>
                    <a:lnTo>
                      <a:pt x="108696" y="16127"/>
                    </a:lnTo>
                    <a:cubicBezTo>
                      <a:pt x="113131" y="16127"/>
                      <a:pt x="116759" y="12499"/>
                      <a:pt x="116759" y="8063"/>
                    </a:cubicBezTo>
                    <a:cubicBezTo>
                      <a:pt x="116759" y="3629"/>
                      <a:pt x="113131" y="0"/>
                      <a:pt x="108696" y="0"/>
                    </a:cubicBezTo>
                    <a:close/>
                  </a:path>
                </a:pathLst>
              </a:custGeom>
              <a:solidFill>
                <a:srgbClr val="000000"/>
              </a:solidFill>
              <a:ln w="8063"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126803951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44125-D2B2-9E25-190E-D6F687E7DE66}"/>
            </a:ext>
          </a:extLst>
        </p:cNvPr>
        <p:cNvGrpSpPr/>
        <p:nvPr/>
      </p:nvGrpSpPr>
      <p:grpSpPr>
        <a:xfrm>
          <a:off x="0" y="0"/>
          <a:ext cx="0" cy="0"/>
          <a:chOff x="0" y="0"/>
          <a:chExt cx="0" cy="0"/>
        </a:xfrm>
      </p:grpSpPr>
      <p:pic>
        <p:nvPicPr>
          <p:cNvPr id="8" name="Picture 7" descr="Les mots « Obstacles à la participation » figurent au centre, entourés de quatre images : un formulaire imprimé que l’on remplit, un homme en fauteuil roulant face à un bureau de vote dont le seul accès est un escalier, une femme en fauteuil roulant qui ne parvient pas à atteindre confortablement la table d’un bureau de vote pour voter, une file de personnes debout, dont un homme avec une béquille à l’air fatigué.">
            <a:extLst>
              <a:ext uri="{FF2B5EF4-FFF2-40B4-BE49-F238E27FC236}">
                <a16:creationId xmlns:a16="http://schemas.microsoft.com/office/drawing/2014/main" id="{99993F31-106B-CCAC-0F98-C6646B8CF806}"/>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a:stretch/>
        </p:blipFill>
        <p:spPr>
          <a:xfrm>
            <a:off x="1516912" y="529825"/>
            <a:ext cx="7657987" cy="5743490"/>
          </a:xfrm>
          <a:prstGeom prst="rect">
            <a:avLst/>
          </a:prstGeom>
        </p:spPr>
      </p:pic>
      <p:sp>
        <p:nvSpPr>
          <p:cNvPr id="2" name="Footer Placeholder 1">
            <a:extLst>
              <a:ext uri="{FF2B5EF4-FFF2-40B4-BE49-F238E27FC236}">
                <a16:creationId xmlns:a16="http://schemas.microsoft.com/office/drawing/2014/main" id="{E494F6B2-FC4E-091D-BB3C-F5219652DDEC}"/>
              </a:ext>
            </a:extLst>
          </p:cNvPr>
          <p:cNvSpPr>
            <a:spLocks noGrp="1"/>
          </p:cNvSpPr>
          <p:nvPr>
            <p:ph type="ftr" sz="quarter" idx="11"/>
            <p:custDataLst>
              <p:tags r:id="rId2"/>
            </p:custDataLst>
          </p:nvPr>
        </p:nvSpPr>
        <p:spPr/>
        <p:txBody>
          <a:bodyPr/>
          <a:lstStyle/>
          <a:p>
            <a:pPr algn="l" rtl="0"/>
            <a:r>
              <a:rPr lang="fr-fr" b="0" i="0" u="none" baseline="0"/>
              <a:t>Quatrième partie : Différentes étapes de la réalisation d’un audit d’accessibilité du processus électoral </a:t>
            </a:r>
            <a:endParaRPr lang="fr-fr" noProof="0"/>
          </a:p>
        </p:txBody>
      </p:sp>
    </p:spTree>
    <p:extLst>
      <p:ext uri="{BB962C8B-B14F-4D97-AF65-F5344CB8AC3E}">
        <p14:creationId xmlns:p14="http://schemas.microsoft.com/office/powerpoint/2010/main" val="194059116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AB5FF-91F7-3566-01DD-5682041AE8A0}"/>
              </a:ext>
            </a:extLst>
          </p:cNvPr>
          <p:cNvSpPr>
            <a:spLocks noGrp="1"/>
          </p:cNvSpPr>
          <p:nvPr>
            <p:ph type="title"/>
            <p:custDataLst>
              <p:tags r:id="rId1"/>
            </p:custDataLst>
          </p:nvPr>
        </p:nvSpPr>
        <p:spPr/>
        <p:txBody>
          <a:bodyPr/>
          <a:lstStyle/>
          <a:p>
            <a:pPr algn="l" rtl="0"/>
            <a:r>
              <a:rPr lang="fr-fr" b="1" i="0" u="none" baseline="0"/>
              <a:t>Photos de notre bureau de vote local</a:t>
            </a:r>
            <a:endParaRPr lang="fr-fr"/>
          </a:p>
        </p:txBody>
      </p:sp>
      <p:sp>
        <p:nvSpPr>
          <p:cNvPr id="6" name="Content Placeholder 17">
            <a:extLst>
              <a:ext uri="{FF2B5EF4-FFF2-40B4-BE49-F238E27FC236}">
                <a16:creationId xmlns:a16="http://schemas.microsoft.com/office/drawing/2014/main" id="{0E77F9CD-0927-FB4F-561F-4F03F160E05E}"/>
              </a:ext>
            </a:extLst>
          </p:cNvPr>
          <p:cNvSpPr>
            <a:spLocks noGrp="1"/>
          </p:cNvSpPr>
          <p:nvPr>
            <p:ph idx="1"/>
            <p:custDataLst>
              <p:tags r:id="rId2"/>
            </p:custDataLst>
          </p:nvPr>
        </p:nvSpPr>
        <p:spPr>
          <a:xfrm>
            <a:off x="1523999" y="1795427"/>
            <a:ext cx="8682039" cy="4801790"/>
          </a:xfrm>
        </p:spPr>
        <p:txBody>
          <a:bodyPr/>
          <a:lstStyle/>
          <a:p>
            <a:pPr lvl="3" algn="l" rtl="0"/>
            <a:r>
              <a:rPr lang="fr-fr" sz="2400" b="0" i="0" u="none" baseline="0"/>
              <a:t>Exemple</a:t>
            </a:r>
          </a:p>
          <a:p>
            <a:pPr lvl="3" algn="l" rtl="0"/>
            <a:r>
              <a:rPr lang="fr-fr" sz="2400" b="0" i="0" u="none" baseline="0"/>
              <a:t>Exemple</a:t>
            </a:r>
          </a:p>
          <a:p>
            <a:pPr lvl="3" algn="l" rtl="0"/>
            <a:r>
              <a:rPr lang="fr-fr" sz="2400" b="0" i="0" u="none" baseline="0"/>
              <a:t>Exemple</a:t>
            </a:r>
          </a:p>
        </p:txBody>
      </p:sp>
      <p:sp>
        <p:nvSpPr>
          <p:cNvPr id="4" name="Footer Placeholder 3">
            <a:extLst>
              <a:ext uri="{FF2B5EF4-FFF2-40B4-BE49-F238E27FC236}">
                <a16:creationId xmlns:a16="http://schemas.microsoft.com/office/drawing/2014/main" id="{37675740-2651-9B17-2E07-7864D12A166F}"/>
              </a:ext>
            </a:extLst>
          </p:cNvPr>
          <p:cNvSpPr>
            <a:spLocks noGrp="1"/>
          </p:cNvSpPr>
          <p:nvPr>
            <p:ph type="ftr" sz="quarter" idx="11"/>
            <p:custDataLst>
              <p:tags r:id="rId3"/>
            </p:custDataLst>
          </p:nvPr>
        </p:nvSpPr>
        <p:spPr/>
        <p:txBody>
          <a:bodyPr/>
          <a:lstStyle/>
          <a:p>
            <a:pPr lvl="0" algn="l" rtl="0">
              <a:defRPr/>
            </a:pPr>
            <a:r>
              <a:rPr lang="fr-fr" b="0" i="0" u="none" baseline="0">
                <a:solidFill>
                  <a:prstClr val="black"/>
                </a:solidFill>
              </a:rPr>
              <a:t>Quatrième partie : Différentes étapes de la réalisation d’un audit d’accessibilité du processus électoral</a:t>
            </a:r>
          </a:p>
        </p:txBody>
      </p:sp>
      <p:pic>
        <p:nvPicPr>
          <p:cNvPr id="7" name="Picture 6">
            <a:extLst>
              <a:ext uri="{FF2B5EF4-FFF2-40B4-BE49-F238E27FC236}">
                <a16:creationId xmlns:a16="http://schemas.microsoft.com/office/drawing/2014/main" id="{3D2EDDBF-0CD3-4DD0-F8A7-7BDEBB8D4ABA}"/>
              </a:ext>
              <a:ext uri="{C183D7F6-B498-43B3-948B-1728B52AA6E4}">
                <adec:decorative xmlns:adec="http://schemas.microsoft.com/office/drawing/2017/decorative" val="1"/>
              </a:ext>
            </a:extLst>
          </p:cNvPr>
          <p:cNvPicPr>
            <a:picLocks noChangeAspect="1"/>
          </p:cNvPicPr>
          <p:nvPr>
            <p:custDataLst>
              <p:tags r:id="rId4"/>
            </p:custDataLst>
          </p:nvPr>
        </p:nvPicPr>
        <p:blipFill>
          <a:blip r:embed="rId7"/>
          <a:stretch>
            <a:fillRect/>
          </a:stretch>
        </p:blipFill>
        <p:spPr>
          <a:xfrm>
            <a:off x="449261" y="1795427"/>
            <a:ext cx="894735" cy="894735"/>
          </a:xfrm>
          <a:prstGeom prst="rect">
            <a:avLst/>
          </a:prstGeom>
        </p:spPr>
      </p:pic>
    </p:spTree>
    <p:extLst>
      <p:ext uri="{BB962C8B-B14F-4D97-AF65-F5344CB8AC3E}">
        <p14:creationId xmlns:p14="http://schemas.microsoft.com/office/powerpoint/2010/main" val="151659986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9C811-C475-7344-7475-E10863BDBB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7207DC-E01A-FD55-832B-73A87D054C4F}"/>
              </a:ext>
            </a:extLst>
          </p:cNvPr>
          <p:cNvSpPr>
            <a:spLocks noGrp="1"/>
          </p:cNvSpPr>
          <p:nvPr>
            <p:ph type="title"/>
            <p:custDataLst>
              <p:tags r:id="rId1"/>
            </p:custDataLst>
          </p:nvPr>
        </p:nvSpPr>
        <p:spPr>
          <a:xfrm>
            <a:off x="449263" y="3140074"/>
            <a:ext cx="6961187" cy="639763"/>
          </a:xfrm>
        </p:spPr>
        <p:txBody>
          <a:bodyPr/>
          <a:lstStyle/>
          <a:p>
            <a:pPr algn="l" rtl="0"/>
            <a:r>
              <a:rPr lang="fr-fr" b="1" i="0" u="none" baseline="0" dirty="0"/>
              <a:t>Les différentes étapes d’un </a:t>
            </a:r>
            <a:r>
              <a:rPr lang="fr-FR" b="1" i="0" u="none" baseline="0" dirty="0"/>
              <a:t>audit d'accessibilité du vote </a:t>
            </a:r>
            <a:r>
              <a:rPr lang="fr-fr" b="1" i="0" u="none" baseline="0" dirty="0"/>
              <a:t>  </a:t>
            </a:r>
          </a:p>
        </p:txBody>
      </p:sp>
      <p:sp>
        <p:nvSpPr>
          <p:cNvPr id="7" name="Text Placeholder 6">
            <a:extLst>
              <a:ext uri="{FF2B5EF4-FFF2-40B4-BE49-F238E27FC236}">
                <a16:creationId xmlns:a16="http://schemas.microsoft.com/office/drawing/2014/main" id="{F152F27A-7C9D-57BC-11DA-43047B49F226}"/>
              </a:ext>
            </a:extLst>
          </p:cNvPr>
          <p:cNvSpPr>
            <a:spLocks noGrp="1"/>
          </p:cNvSpPr>
          <p:nvPr>
            <p:ph type="body" sz="quarter" idx="12"/>
            <p:custDataLst>
              <p:tags r:id="rId2"/>
            </p:custDataLst>
          </p:nvPr>
        </p:nvSpPr>
        <p:spPr>
          <a:xfrm>
            <a:off x="449262" y="4419600"/>
            <a:ext cx="5550486" cy="582612"/>
          </a:xfrm>
        </p:spPr>
        <p:txBody>
          <a:bodyPr/>
          <a:lstStyle/>
          <a:p>
            <a:pPr algn="l" rtl="0"/>
            <a:r>
              <a:rPr lang="fr-fr" b="0" i="0" u="none" baseline="0" dirty="0"/>
              <a:t>Troisième étape : remplir la grille d’observation</a:t>
            </a:r>
          </a:p>
        </p:txBody>
      </p:sp>
      <p:sp>
        <p:nvSpPr>
          <p:cNvPr id="4" name="Footer Placeholder 3">
            <a:extLst>
              <a:ext uri="{FF2B5EF4-FFF2-40B4-BE49-F238E27FC236}">
                <a16:creationId xmlns:a16="http://schemas.microsoft.com/office/drawing/2014/main" id="{1261EFB9-1EA2-3D55-DAB4-7E155E3203F8}"/>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dirty="0"/>
              <a:t>Quatrième partie : Différentes étapes de la réalisation d’un audit d’accessibilité du processus électoral</a:t>
            </a:r>
          </a:p>
        </p:txBody>
      </p:sp>
    </p:spTree>
    <p:extLst>
      <p:ext uri="{BB962C8B-B14F-4D97-AF65-F5344CB8AC3E}">
        <p14:creationId xmlns:p14="http://schemas.microsoft.com/office/powerpoint/2010/main" val="40897815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E690D-75F8-CF5C-5FCF-6543E7A27AD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FF17190-CDD6-4054-41B1-596347B18EDD}"/>
              </a:ext>
            </a:extLst>
          </p:cNvPr>
          <p:cNvSpPr>
            <a:spLocks noGrp="1"/>
          </p:cNvSpPr>
          <p:nvPr>
            <p:ph type="ctrTitle"/>
            <p:custDataLst>
              <p:tags r:id="rId1"/>
            </p:custDataLst>
          </p:nvPr>
        </p:nvSpPr>
        <p:spPr>
          <a:xfrm>
            <a:off x="449262" y="1344739"/>
            <a:ext cx="9757439" cy="1456376"/>
          </a:xfrm>
        </p:spPr>
        <p:txBody>
          <a:bodyPr/>
          <a:lstStyle/>
          <a:p>
            <a:pPr algn="l" rtl="0"/>
            <a:r>
              <a:rPr lang="fr-fr" b="1" i="0" u="none" baseline="0"/>
              <a:t>Activité en binôme</a:t>
            </a:r>
          </a:p>
        </p:txBody>
      </p:sp>
      <p:sp>
        <p:nvSpPr>
          <p:cNvPr id="2" name="Subtitle 1">
            <a:extLst>
              <a:ext uri="{FF2B5EF4-FFF2-40B4-BE49-F238E27FC236}">
                <a16:creationId xmlns:a16="http://schemas.microsoft.com/office/drawing/2014/main" id="{B9B0431A-7A85-09ED-94AD-AB29DCEDB631}"/>
              </a:ext>
            </a:extLst>
          </p:cNvPr>
          <p:cNvSpPr>
            <a:spLocks noGrp="1"/>
          </p:cNvSpPr>
          <p:nvPr>
            <p:ph type="subTitle" idx="1"/>
            <p:custDataLst>
              <p:tags r:id="rId2"/>
            </p:custDataLst>
          </p:nvPr>
        </p:nvSpPr>
        <p:spPr>
          <a:xfrm>
            <a:off x="457345" y="2548193"/>
            <a:ext cx="8419715" cy="1599138"/>
          </a:xfrm>
        </p:spPr>
        <p:txBody>
          <a:bodyPr/>
          <a:lstStyle/>
          <a:p>
            <a:pPr algn="l" rtl="0"/>
            <a:r>
              <a:rPr lang="fr-fr" sz="3600" b="0" i="0" u="none" baseline="0" dirty="0"/>
              <a:t>Passez en revue la grille d’observation :</a:t>
            </a:r>
          </a:p>
          <a:p>
            <a:pPr marL="571500" lvl="1" indent="-571500" algn="l" rtl="0">
              <a:buClr>
                <a:schemeClr val="accent1"/>
              </a:buClr>
              <a:buFont typeface="Arial" panose="020B0604020202020204" pitchFamily="34" charset="0"/>
              <a:buChar char="•"/>
            </a:pPr>
            <a:r>
              <a:rPr lang="fr-fr" sz="3600" b="0" i="0" u="none" baseline="0" dirty="0"/>
              <a:t>Est-ce que tous les points sont clairs ?</a:t>
            </a:r>
          </a:p>
          <a:p>
            <a:pPr marL="571500" lvl="1" indent="-571500" algn="l" rtl="0">
              <a:buClr>
                <a:schemeClr val="accent1"/>
              </a:buClr>
              <a:buFont typeface="Arial" panose="020B0604020202020204" pitchFamily="34" charset="0"/>
              <a:buChar char="•"/>
            </a:pPr>
            <a:r>
              <a:rPr lang="fr-fr" sz="3600" b="0" i="0" u="none" baseline="0" dirty="0"/>
              <a:t>Tous ces points peuvent-ils être vérifiés le jour du scrutin ?</a:t>
            </a:r>
          </a:p>
        </p:txBody>
      </p:sp>
      <p:sp>
        <p:nvSpPr>
          <p:cNvPr id="10" name="Footer Placeholder 4">
            <a:extLst>
              <a:ext uri="{FF2B5EF4-FFF2-40B4-BE49-F238E27FC236}">
                <a16:creationId xmlns:a16="http://schemas.microsoft.com/office/drawing/2014/main" id="{13480A29-F8CD-CF5F-DFDD-ED9BAF0C6661}"/>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pic>
        <p:nvPicPr>
          <p:cNvPr id="3" name="Picture 2">
            <a:extLst>
              <a:ext uri="{FF2B5EF4-FFF2-40B4-BE49-F238E27FC236}">
                <a16:creationId xmlns:a16="http://schemas.microsoft.com/office/drawing/2014/main" id="{6596DA13-C9BE-0DB1-2DB4-86F5D70CB51A}"/>
              </a:ext>
              <a:ext uri="{C183D7F6-B498-43B3-948B-1728B52AA6E4}">
                <adec:decorative xmlns:adec="http://schemas.microsoft.com/office/drawing/2017/decorative" val="1"/>
              </a:ext>
            </a:extLst>
          </p:cNvPr>
          <p:cNvPicPr>
            <a:picLocks noChangeAspect="1"/>
          </p:cNvPicPr>
          <p:nvPr>
            <p:custDataLst>
              <p:tags r:id="rId4"/>
            </p:custDataLst>
          </p:nvPr>
        </p:nvPicPr>
        <p:blipFill>
          <a:blip r:embed="rId7"/>
          <a:stretch>
            <a:fillRect/>
          </a:stretch>
        </p:blipFill>
        <p:spPr>
          <a:xfrm>
            <a:off x="8152471" y="598290"/>
            <a:ext cx="1760519" cy="1599138"/>
          </a:xfrm>
          <a:prstGeom prst="rect">
            <a:avLst/>
          </a:prstGeom>
        </p:spPr>
      </p:pic>
    </p:spTree>
    <p:extLst>
      <p:ext uri="{BB962C8B-B14F-4D97-AF65-F5344CB8AC3E}">
        <p14:creationId xmlns:p14="http://schemas.microsoft.com/office/powerpoint/2010/main" val="10459109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578B7-E0C7-AE4D-CE61-1B0A0BEB56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A7C8FE-6612-F12C-302A-7BAFCBEAE9EF}"/>
              </a:ext>
            </a:extLst>
          </p:cNvPr>
          <p:cNvSpPr>
            <a:spLocks noGrp="1"/>
          </p:cNvSpPr>
          <p:nvPr>
            <p:ph type="title"/>
            <p:custDataLst>
              <p:tags r:id="rId1"/>
            </p:custDataLst>
          </p:nvPr>
        </p:nvSpPr>
        <p:spPr>
          <a:xfrm>
            <a:off x="449263" y="3168650"/>
            <a:ext cx="6837362" cy="1222375"/>
          </a:xfrm>
        </p:spPr>
        <p:txBody>
          <a:bodyPr/>
          <a:lstStyle/>
          <a:p>
            <a:pPr algn="l" rtl="0"/>
            <a:r>
              <a:rPr lang="fr-fr" b="1" i="0" u="none" baseline="0" dirty="0"/>
              <a:t>Les différentes étapes d’un </a:t>
            </a:r>
            <a:r>
              <a:rPr lang="fr-FR" b="1" i="0" u="none" baseline="0" dirty="0"/>
              <a:t>audit d'accessibilité du vote </a:t>
            </a:r>
            <a:r>
              <a:rPr lang="fr-fr" b="1" i="0" u="none" baseline="0" dirty="0"/>
              <a:t>  </a:t>
            </a:r>
          </a:p>
        </p:txBody>
      </p:sp>
      <p:sp>
        <p:nvSpPr>
          <p:cNvPr id="7" name="Text Placeholder 6">
            <a:extLst>
              <a:ext uri="{FF2B5EF4-FFF2-40B4-BE49-F238E27FC236}">
                <a16:creationId xmlns:a16="http://schemas.microsoft.com/office/drawing/2014/main" id="{02EC8986-D19A-B11E-CAA1-41A187CCEA06}"/>
              </a:ext>
            </a:extLst>
          </p:cNvPr>
          <p:cNvSpPr>
            <a:spLocks noGrp="1"/>
          </p:cNvSpPr>
          <p:nvPr>
            <p:ph type="body" sz="quarter" idx="12"/>
            <p:custDataLst>
              <p:tags r:id="rId2"/>
            </p:custDataLst>
          </p:nvPr>
        </p:nvSpPr>
        <p:spPr>
          <a:xfrm>
            <a:off x="449261" y="4391025"/>
            <a:ext cx="7380289" cy="611187"/>
          </a:xfrm>
        </p:spPr>
        <p:txBody>
          <a:bodyPr/>
          <a:lstStyle/>
          <a:p>
            <a:pPr algn="l" rtl="0"/>
            <a:r>
              <a:rPr lang="fr-fr" b="0" i="0" u="none" baseline="0" dirty="0"/>
              <a:t>Quatrième étape : réaliser les enquêtes</a:t>
            </a:r>
          </a:p>
        </p:txBody>
      </p:sp>
      <p:sp>
        <p:nvSpPr>
          <p:cNvPr id="4" name="Footer Placeholder 3">
            <a:extLst>
              <a:ext uri="{FF2B5EF4-FFF2-40B4-BE49-F238E27FC236}">
                <a16:creationId xmlns:a16="http://schemas.microsoft.com/office/drawing/2014/main" id="{75F7E5B4-F9F8-B3FC-DA7B-A9B67F0CF78D}"/>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spTree>
    <p:extLst>
      <p:ext uri="{BB962C8B-B14F-4D97-AF65-F5344CB8AC3E}">
        <p14:creationId xmlns:p14="http://schemas.microsoft.com/office/powerpoint/2010/main" val="117928556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51FD3-A76F-3B62-985E-967ED2A6DB1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B24E0F3-6346-B717-0EE6-11D732B84B4C}"/>
              </a:ext>
            </a:extLst>
          </p:cNvPr>
          <p:cNvSpPr>
            <a:spLocks noGrp="1"/>
          </p:cNvSpPr>
          <p:nvPr>
            <p:ph type="ctrTitle"/>
            <p:custDataLst>
              <p:tags r:id="rId1"/>
            </p:custDataLst>
          </p:nvPr>
        </p:nvSpPr>
        <p:spPr>
          <a:xfrm>
            <a:off x="449261" y="598290"/>
            <a:ext cx="9757439" cy="1456376"/>
          </a:xfrm>
        </p:spPr>
        <p:txBody>
          <a:bodyPr/>
          <a:lstStyle/>
          <a:p>
            <a:pPr algn="l" rtl="0"/>
            <a:r>
              <a:rPr lang="fr-fr" b="1" i="0" u="none" baseline="0"/>
              <a:t>Activité en binôme</a:t>
            </a:r>
          </a:p>
        </p:txBody>
      </p:sp>
      <p:sp>
        <p:nvSpPr>
          <p:cNvPr id="2" name="Subtitle 1">
            <a:extLst>
              <a:ext uri="{FF2B5EF4-FFF2-40B4-BE49-F238E27FC236}">
                <a16:creationId xmlns:a16="http://schemas.microsoft.com/office/drawing/2014/main" id="{11B1576A-CE7B-6773-737B-1AE395758DA0}"/>
              </a:ext>
            </a:extLst>
          </p:cNvPr>
          <p:cNvSpPr>
            <a:spLocks noGrp="1"/>
          </p:cNvSpPr>
          <p:nvPr>
            <p:ph type="subTitle" idx="1"/>
            <p:custDataLst>
              <p:tags r:id="rId2"/>
            </p:custDataLst>
          </p:nvPr>
        </p:nvSpPr>
        <p:spPr>
          <a:xfrm>
            <a:off x="450300" y="1591517"/>
            <a:ext cx="9046625" cy="1599138"/>
          </a:xfrm>
        </p:spPr>
        <p:txBody>
          <a:bodyPr/>
          <a:lstStyle/>
          <a:p>
            <a:pPr algn="l" rtl="0"/>
            <a:r>
              <a:rPr lang="fr-fr" sz="3200" b="0" i="0" u="none" baseline="0" dirty="0"/>
              <a:t>Simuler une enquête :</a:t>
            </a:r>
          </a:p>
          <a:p>
            <a:pPr marL="571500" lvl="1" indent="-571500" algn="l" rtl="0">
              <a:buClr>
                <a:schemeClr val="accent1"/>
              </a:buClr>
              <a:buFont typeface="Arial" panose="020B0604020202020204" pitchFamily="34" charset="0"/>
              <a:buChar char="•"/>
            </a:pPr>
            <a:r>
              <a:rPr lang="fr-fr" b="0" i="0" u="none" baseline="0" dirty="0"/>
              <a:t>Quelle a été l’expérience des personnes en situation de handicap participant à l’enquête ? </a:t>
            </a:r>
          </a:p>
          <a:p>
            <a:pPr marL="571500" lvl="1" indent="-571500" algn="l" rtl="0">
              <a:buClr>
                <a:schemeClr val="accent1"/>
              </a:buClr>
              <a:buFont typeface="Arial" panose="020B0604020202020204" pitchFamily="34" charset="0"/>
              <a:buChar char="•"/>
            </a:pPr>
            <a:r>
              <a:rPr lang="fr-fr" b="0" i="0" u="none" baseline="0" dirty="0"/>
              <a:t>Quelle a été l’expérience des personnes menant l’enquête ? </a:t>
            </a:r>
          </a:p>
          <a:p>
            <a:pPr marL="571500" lvl="1" indent="-571500" algn="l" rtl="0">
              <a:buClr>
                <a:schemeClr val="accent1"/>
              </a:buClr>
              <a:buFont typeface="Arial" panose="020B0604020202020204" pitchFamily="34" charset="0"/>
              <a:buChar char="•"/>
            </a:pPr>
            <a:r>
              <a:rPr lang="fr-fr" b="0" i="0" u="none" baseline="0" dirty="0"/>
              <a:t>Comment se sont déroulées les enquêtes ?</a:t>
            </a:r>
          </a:p>
        </p:txBody>
      </p:sp>
      <p:sp>
        <p:nvSpPr>
          <p:cNvPr id="10" name="Footer Placeholder 4">
            <a:extLst>
              <a:ext uri="{FF2B5EF4-FFF2-40B4-BE49-F238E27FC236}">
                <a16:creationId xmlns:a16="http://schemas.microsoft.com/office/drawing/2014/main" id="{D35D0265-A540-7FF7-928E-A6F4D6B3E0D4}"/>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pic>
        <p:nvPicPr>
          <p:cNvPr id="5" name="Picture 4">
            <a:extLst>
              <a:ext uri="{FF2B5EF4-FFF2-40B4-BE49-F238E27FC236}">
                <a16:creationId xmlns:a16="http://schemas.microsoft.com/office/drawing/2014/main" id="{14178C49-5AF3-FD6E-80FE-425D3F55E2C9}"/>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152471" y="598290"/>
            <a:ext cx="1760519" cy="1599138"/>
          </a:xfrm>
          <a:prstGeom prst="rect">
            <a:avLst/>
          </a:prstGeom>
        </p:spPr>
      </p:pic>
    </p:spTree>
    <p:extLst>
      <p:ext uri="{BB962C8B-B14F-4D97-AF65-F5344CB8AC3E}">
        <p14:creationId xmlns:p14="http://schemas.microsoft.com/office/powerpoint/2010/main" val="251514460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9261" y="466725"/>
            <a:ext cx="9756000" cy="1086781"/>
          </a:xfrm>
        </p:spPr>
        <p:txBody>
          <a:bodyPr>
            <a:normAutofit/>
          </a:bodyPr>
          <a:lstStyle/>
          <a:p>
            <a:pPr algn="l" rtl="0"/>
            <a:r>
              <a:rPr lang="fr-fr" b="1" i="0" u="none" baseline="0"/>
              <a:t>Recommandations concernant les enquêtes</a:t>
            </a:r>
          </a:p>
        </p:txBody>
      </p:sp>
      <p:sp>
        <p:nvSpPr>
          <p:cNvPr id="3" name="Espace réservé du contenu 2"/>
          <p:cNvSpPr>
            <a:spLocks noGrp="1"/>
          </p:cNvSpPr>
          <p:nvPr>
            <p:ph idx="1"/>
            <p:custDataLst>
              <p:tags r:id="rId2"/>
            </p:custDataLst>
          </p:nvPr>
        </p:nvSpPr>
        <p:spPr>
          <a:xfrm>
            <a:off x="449263" y="1553506"/>
            <a:ext cx="4584853" cy="4801790"/>
          </a:xfrm>
        </p:spPr>
        <p:txBody>
          <a:bodyPr>
            <a:normAutofit fontScale="92500"/>
          </a:bodyPr>
          <a:lstStyle/>
          <a:p>
            <a:pPr lvl="3" algn="l" rtl="0"/>
            <a:r>
              <a:rPr lang="fr-fr" sz="2400" b="0" i="0" u="none" baseline="0" dirty="0"/>
              <a:t>Essayez de révéler un </a:t>
            </a:r>
            <a:r>
              <a:rPr lang="fr-fr" sz="2400" b="1" i="0" u="none" baseline="0" dirty="0"/>
              <a:t>ressenti et les obstacles</a:t>
            </a:r>
            <a:r>
              <a:rPr lang="fr-fr" sz="2400" b="0" i="0" u="none" baseline="0" dirty="0"/>
              <a:t> qui ne ressortent pas dans la </a:t>
            </a:r>
            <a:r>
              <a:rPr lang="fr-fr" sz="2400" dirty="0"/>
              <a:t>grille d’observation</a:t>
            </a:r>
            <a:r>
              <a:rPr lang="fr-fr" sz="2400" b="0" i="0" u="none" baseline="0" dirty="0"/>
              <a:t>.</a:t>
            </a:r>
          </a:p>
          <a:p>
            <a:pPr lvl="3" algn="l" rtl="0"/>
            <a:r>
              <a:rPr lang="fr-fr" sz="2400" b="0" i="0" u="none" baseline="0" dirty="0"/>
              <a:t>Réalisez ces enquêtes dans de </a:t>
            </a:r>
            <a:r>
              <a:rPr lang="fr-fr" sz="2400" b="1" i="0" u="none" baseline="0" dirty="0"/>
              <a:t>bonnes conditions</a:t>
            </a:r>
            <a:r>
              <a:rPr lang="fr-fr" sz="2400" b="0" i="0" u="none" baseline="0" dirty="0"/>
              <a:t>. Demandez le consentement éclairé de la personne en situation de handicap, invitez-la à s’asseoir, respecter sa vie privée (pas de public) et donnez-lui le temps de s’exprimer.  Des personnes peuvent soutenir les personnes interrogées.</a:t>
            </a:r>
          </a:p>
        </p:txBody>
      </p:sp>
      <p:sp>
        <p:nvSpPr>
          <p:cNvPr id="5" name="Espace réservé du contenu 2">
            <a:extLst>
              <a:ext uri="{FF2B5EF4-FFF2-40B4-BE49-F238E27FC236}">
                <a16:creationId xmlns:a16="http://schemas.microsoft.com/office/drawing/2014/main" id="{1950C3DF-9EB5-3E0A-8071-94F6A19E43FB}"/>
              </a:ext>
            </a:extLst>
          </p:cNvPr>
          <p:cNvSpPr txBox="1">
            <a:spLocks/>
          </p:cNvSpPr>
          <p:nvPr>
            <p:custDataLst>
              <p:tags r:id="rId3"/>
            </p:custDataLst>
          </p:nvPr>
        </p:nvSpPr>
        <p:spPr>
          <a:xfrm>
            <a:off x="5915998" y="1553506"/>
            <a:ext cx="3916262" cy="2988997"/>
          </a:xfrm>
          <a:prstGeom prst="rect">
            <a:avLst/>
          </a:prstGeom>
        </p:spPr>
        <p:txBody>
          <a:bodyPr vert="horz" wrap="square" lIns="0" tIns="0" rIns="0" bIns="0" rtlCol="0" anchor="t" anchorCtr="0">
            <a:noAutofit/>
          </a:bodyPr>
          <a:lst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6"/>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lvl="3" algn="l" rtl="0"/>
            <a:r>
              <a:rPr lang="fr-fr" sz="2400" b="1" i="0" u="none" baseline="0" dirty="0"/>
              <a:t>Veillez à refléter la diversité. </a:t>
            </a:r>
            <a:r>
              <a:rPr lang="fr-fr" sz="2400" i="0" u="none" baseline="0" dirty="0"/>
              <a:t>Interrogez des femmes et des hommes en situation de handicap de divers âges et type de handicap. </a:t>
            </a:r>
          </a:p>
          <a:p>
            <a:pPr lvl="3" algn="l" rtl="0"/>
            <a:r>
              <a:rPr lang="fr-fr" sz="2400" i="0" u="none" baseline="0" dirty="0"/>
              <a:t>Leurs</a:t>
            </a:r>
            <a:r>
              <a:rPr lang="fr-fr" sz="2400" b="1" i="0" u="none" baseline="0" dirty="0"/>
              <a:t> suggestions d’amélioration </a:t>
            </a:r>
            <a:r>
              <a:rPr lang="fr-fr" sz="2400" i="0" u="none" baseline="0" dirty="0"/>
              <a:t>doivent être intégralement consignées.</a:t>
            </a:r>
          </a:p>
        </p:txBody>
      </p:sp>
      <p:sp>
        <p:nvSpPr>
          <p:cNvPr id="4" name="Footer Placeholder 3">
            <a:extLst>
              <a:ext uri="{FF2B5EF4-FFF2-40B4-BE49-F238E27FC236}">
                <a16:creationId xmlns:a16="http://schemas.microsoft.com/office/drawing/2014/main" id="{BBBED7A2-6998-7AF9-5E37-9B395F469ACD}"/>
              </a:ext>
            </a:extLst>
          </p:cNvPr>
          <p:cNvSpPr>
            <a:spLocks noGrp="1"/>
          </p:cNvSpPr>
          <p:nvPr>
            <p:ph type="ftr" sz="quarter" idx="11"/>
            <p:custDataLst>
              <p:tags r:id="rId4"/>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a:t>
            </a:r>
            <a:endParaRPr lang="fr-fr" noProof="0"/>
          </a:p>
        </p:txBody>
      </p:sp>
    </p:spTree>
    <p:extLst>
      <p:ext uri="{BB962C8B-B14F-4D97-AF65-F5344CB8AC3E}">
        <p14:creationId xmlns:p14="http://schemas.microsoft.com/office/powerpoint/2010/main" val="14701747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813D3-A334-0415-8D32-CEB17AB02E1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8C0D3CE-9B1C-723B-8F44-774376494453}"/>
              </a:ext>
            </a:extLst>
          </p:cNvPr>
          <p:cNvSpPr>
            <a:spLocks noGrp="1"/>
          </p:cNvSpPr>
          <p:nvPr>
            <p:ph type="ctrTitle"/>
            <p:custDataLst>
              <p:tags r:id="rId1"/>
            </p:custDataLst>
          </p:nvPr>
        </p:nvSpPr>
        <p:spPr>
          <a:xfrm>
            <a:off x="449262" y="3113618"/>
            <a:ext cx="5577283" cy="1456376"/>
          </a:xfrm>
        </p:spPr>
        <p:txBody>
          <a:bodyPr/>
          <a:lstStyle/>
          <a:p>
            <a:pPr algn="l" rtl="0"/>
            <a:r>
              <a:rPr lang="fr-fr" b="1" i="0" u="none" baseline="0" dirty="0"/>
              <a:t>Exercice de simulation d’un </a:t>
            </a:r>
            <a:r>
              <a:rPr lang="fr-FR" b="1" i="0" u="none" baseline="0" dirty="0"/>
              <a:t>audit </a:t>
            </a:r>
            <a:r>
              <a:rPr lang="fr-FR" dirty="0"/>
              <a:t>d</a:t>
            </a:r>
            <a:r>
              <a:rPr lang="fr-FR" b="1" i="0" u="none" baseline="0" dirty="0"/>
              <a:t>'accessibilité du vote </a:t>
            </a:r>
            <a:r>
              <a:rPr lang="fr-fr" b="1" i="0" u="none" baseline="0" dirty="0"/>
              <a:t>  </a:t>
            </a:r>
            <a:br>
              <a:rPr lang="fr-fr" dirty="0"/>
            </a:br>
            <a:endParaRPr lang="fr-fr" dirty="0"/>
          </a:p>
        </p:txBody>
      </p:sp>
      <p:sp>
        <p:nvSpPr>
          <p:cNvPr id="10" name="Footer Placeholder 4">
            <a:extLst>
              <a:ext uri="{FF2B5EF4-FFF2-40B4-BE49-F238E27FC236}">
                <a16:creationId xmlns:a16="http://schemas.microsoft.com/office/drawing/2014/main" id="{FB343DC0-BDD7-C1AF-FE42-8444133DF491}"/>
              </a:ext>
            </a:extLst>
          </p:cNvPr>
          <p:cNvSpPr>
            <a:spLocks noGrp="1"/>
          </p:cNvSpPr>
          <p:nvPr>
            <p:ph type="ftr" sz="quarter" idx="10"/>
            <p:custDataLst>
              <p:tags r:id="rId2"/>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grpSp>
        <p:nvGrpSpPr>
          <p:cNvPr id="2" name="Group 1">
            <a:extLst>
              <a:ext uri="{FF2B5EF4-FFF2-40B4-BE49-F238E27FC236}">
                <a16:creationId xmlns:a16="http://schemas.microsoft.com/office/drawing/2014/main" id="{31E1C22A-91B5-5A1F-8B3C-E733FE2ED89B}"/>
              </a:ext>
              <a:ext uri="{C183D7F6-B498-43B3-948B-1728B52AA6E4}">
                <adec:decorative xmlns:adec="http://schemas.microsoft.com/office/drawing/2017/decorative" val="1"/>
              </a:ext>
            </a:extLst>
          </p:cNvPr>
          <p:cNvGrpSpPr/>
          <p:nvPr>
            <p:custDataLst>
              <p:tags r:id="rId3"/>
            </p:custDataLst>
          </p:nvPr>
        </p:nvGrpSpPr>
        <p:grpSpPr>
          <a:xfrm>
            <a:off x="7627080" y="469196"/>
            <a:ext cx="2168449" cy="2256768"/>
            <a:chOff x="10662434" y="4664008"/>
            <a:chExt cx="983298" cy="1022265"/>
          </a:xfrm>
        </p:grpSpPr>
        <p:grpSp>
          <p:nvGrpSpPr>
            <p:cNvPr id="3" name="Graphic 6">
              <a:extLst>
                <a:ext uri="{FF2B5EF4-FFF2-40B4-BE49-F238E27FC236}">
                  <a16:creationId xmlns:a16="http://schemas.microsoft.com/office/drawing/2014/main" id="{3DD6382E-2822-AF88-2FEB-A4C4F7E1C1ED}"/>
                </a:ext>
              </a:extLst>
            </p:cNvPr>
            <p:cNvGrpSpPr/>
            <p:nvPr/>
          </p:nvGrpSpPr>
          <p:grpSpPr>
            <a:xfrm>
              <a:off x="10662434" y="4664008"/>
              <a:ext cx="983298" cy="1022265"/>
              <a:chOff x="10662434" y="4664008"/>
              <a:chExt cx="983298" cy="1022265"/>
            </a:xfrm>
            <a:solidFill>
              <a:srgbClr val="231F20"/>
            </a:solidFill>
          </p:grpSpPr>
          <p:sp>
            <p:nvSpPr>
              <p:cNvPr id="19" name="Freeform: Shape 18">
                <a:extLst>
                  <a:ext uri="{FF2B5EF4-FFF2-40B4-BE49-F238E27FC236}">
                    <a16:creationId xmlns:a16="http://schemas.microsoft.com/office/drawing/2014/main" id="{5828956E-8453-BEEF-8C01-E43E56092424}"/>
                  </a:ext>
                </a:extLst>
              </p:cNvPr>
              <p:cNvSpPr/>
              <p:nvPr/>
            </p:nvSpPr>
            <p:spPr>
              <a:xfrm>
                <a:off x="11165170" y="4740491"/>
                <a:ext cx="416679" cy="271657"/>
              </a:xfrm>
              <a:custGeom>
                <a:avLst/>
                <a:gdLst>
                  <a:gd name="connsiteX0" fmla="*/ 71144 w 416679"/>
                  <a:gd name="connsiteY0" fmla="*/ 251817 h 271657"/>
                  <a:gd name="connsiteX1" fmla="*/ 45126 w 416679"/>
                  <a:gd name="connsiteY1" fmla="*/ 244247 h 271657"/>
                  <a:gd name="connsiteX2" fmla="*/ 48954 w 416679"/>
                  <a:gd name="connsiteY2" fmla="*/ 220230 h 271657"/>
                  <a:gd name="connsiteX3" fmla="*/ 143194 w 416679"/>
                  <a:gd name="connsiteY3" fmla="*/ 154532 h 271657"/>
                  <a:gd name="connsiteX4" fmla="*/ 144065 w 416679"/>
                  <a:gd name="connsiteY4" fmla="*/ 153836 h 271657"/>
                  <a:gd name="connsiteX5" fmla="*/ 154942 w 416679"/>
                  <a:gd name="connsiteY5" fmla="*/ 120769 h 271657"/>
                  <a:gd name="connsiteX6" fmla="*/ 129533 w 416679"/>
                  <a:gd name="connsiteY6" fmla="*/ 104149 h 271657"/>
                  <a:gd name="connsiteX7" fmla="*/ 36598 w 416679"/>
                  <a:gd name="connsiteY7" fmla="*/ 103801 h 271657"/>
                  <a:gd name="connsiteX8" fmla="*/ 36598 w 416679"/>
                  <a:gd name="connsiteY8" fmla="*/ 103801 h 271657"/>
                  <a:gd name="connsiteX9" fmla="*/ 30072 w 416679"/>
                  <a:gd name="connsiteY9" fmla="*/ 106759 h 271657"/>
                  <a:gd name="connsiteX10" fmla="*/ 2139 w 416679"/>
                  <a:gd name="connsiteY10" fmla="*/ 138695 h 271657"/>
                  <a:gd name="connsiteX11" fmla="*/ 2922 w 416679"/>
                  <a:gd name="connsiteY11" fmla="*/ 150964 h 271657"/>
                  <a:gd name="connsiteX12" fmla="*/ 15192 w 416679"/>
                  <a:gd name="connsiteY12" fmla="*/ 150181 h 271657"/>
                  <a:gd name="connsiteX13" fmla="*/ 40514 w 416679"/>
                  <a:gd name="connsiteY13" fmla="*/ 121291 h 271657"/>
                  <a:gd name="connsiteX14" fmla="*/ 129010 w 416679"/>
                  <a:gd name="connsiteY14" fmla="*/ 121639 h 271657"/>
                  <a:gd name="connsiteX15" fmla="*/ 138582 w 416679"/>
                  <a:gd name="connsiteY15" fmla="*/ 126686 h 271657"/>
                  <a:gd name="connsiteX16" fmla="*/ 132839 w 416679"/>
                  <a:gd name="connsiteY16" fmla="*/ 140696 h 271657"/>
                  <a:gd name="connsiteX17" fmla="*/ 38425 w 416679"/>
                  <a:gd name="connsiteY17" fmla="*/ 206481 h 271657"/>
                  <a:gd name="connsiteX18" fmla="*/ 29985 w 416679"/>
                  <a:gd name="connsiteY18" fmla="*/ 252862 h 271657"/>
                  <a:gd name="connsiteX19" fmla="*/ 61920 w 416679"/>
                  <a:gd name="connsiteY19" fmla="*/ 271657 h 271657"/>
                  <a:gd name="connsiteX20" fmla="*/ 79323 w 416679"/>
                  <a:gd name="connsiteY20" fmla="*/ 267307 h 271657"/>
                  <a:gd name="connsiteX21" fmla="*/ 203584 w 416679"/>
                  <a:gd name="connsiteY21" fmla="*/ 214661 h 271657"/>
                  <a:gd name="connsiteX22" fmla="*/ 342464 w 416679"/>
                  <a:gd name="connsiteY22" fmla="*/ 120421 h 271657"/>
                  <a:gd name="connsiteX23" fmla="*/ 414428 w 416679"/>
                  <a:gd name="connsiteY23" fmla="*/ 14521 h 271657"/>
                  <a:gd name="connsiteX24" fmla="*/ 413819 w 416679"/>
                  <a:gd name="connsiteY24" fmla="*/ 2251 h 271657"/>
                  <a:gd name="connsiteX25" fmla="*/ 401549 w 416679"/>
                  <a:gd name="connsiteY25" fmla="*/ 2860 h 271657"/>
                  <a:gd name="connsiteX26" fmla="*/ 326540 w 416679"/>
                  <a:gd name="connsiteY26" fmla="*/ 113547 h 271657"/>
                  <a:gd name="connsiteX27" fmla="*/ 202453 w 416679"/>
                  <a:gd name="connsiteY27" fmla="*/ 197170 h 271657"/>
                  <a:gd name="connsiteX28" fmla="*/ 71231 w 416679"/>
                  <a:gd name="connsiteY28" fmla="*/ 251817 h 27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6679" h="271657">
                    <a:moveTo>
                      <a:pt x="71144" y="251817"/>
                    </a:moveTo>
                    <a:cubicBezTo>
                      <a:pt x="61746" y="256777"/>
                      <a:pt x="50347" y="253471"/>
                      <a:pt x="45126" y="244247"/>
                    </a:cubicBezTo>
                    <a:cubicBezTo>
                      <a:pt x="40514" y="236067"/>
                      <a:pt x="42428" y="225799"/>
                      <a:pt x="48954" y="220230"/>
                    </a:cubicBezTo>
                    <a:lnTo>
                      <a:pt x="143194" y="154532"/>
                    </a:lnTo>
                    <a:cubicBezTo>
                      <a:pt x="143194" y="154532"/>
                      <a:pt x="143803" y="154097"/>
                      <a:pt x="144065" y="153836"/>
                    </a:cubicBezTo>
                    <a:cubicBezTo>
                      <a:pt x="154594" y="144264"/>
                      <a:pt x="158770" y="131646"/>
                      <a:pt x="154942" y="120769"/>
                    </a:cubicBezTo>
                    <a:cubicBezTo>
                      <a:pt x="151461" y="111023"/>
                      <a:pt x="142150" y="104845"/>
                      <a:pt x="129533" y="104149"/>
                    </a:cubicBezTo>
                    <a:lnTo>
                      <a:pt x="36598" y="103801"/>
                    </a:lnTo>
                    <a:lnTo>
                      <a:pt x="36598" y="103801"/>
                    </a:lnTo>
                    <a:cubicBezTo>
                      <a:pt x="34074" y="103801"/>
                      <a:pt x="31725" y="104845"/>
                      <a:pt x="30072" y="106759"/>
                    </a:cubicBezTo>
                    <a:lnTo>
                      <a:pt x="2139" y="138695"/>
                    </a:lnTo>
                    <a:cubicBezTo>
                      <a:pt x="-994" y="142349"/>
                      <a:pt x="-646" y="147831"/>
                      <a:pt x="2922" y="150964"/>
                    </a:cubicBezTo>
                    <a:cubicBezTo>
                      <a:pt x="6490" y="154097"/>
                      <a:pt x="12059" y="153749"/>
                      <a:pt x="15192" y="150181"/>
                    </a:cubicBezTo>
                    <a:lnTo>
                      <a:pt x="40514" y="121291"/>
                    </a:lnTo>
                    <a:lnTo>
                      <a:pt x="129010" y="121639"/>
                    </a:lnTo>
                    <a:cubicBezTo>
                      <a:pt x="131969" y="121813"/>
                      <a:pt x="137190" y="122683"/>
                      <a:pt x="138582" y="126686"/>
                    </a:cubicBezTo>
                    <a:cubicBezTo>
                      <a:pt x="139714" y="129906"/>
                      <a:pt x="138408" y="135475"/>
                      <a:pt x="132839" y="140696"/>
                    </a:cubicBezTo>
                    <a:lnTo>
                      <a:pt x="38425" y="206481"/>
                    </a:lnTo>
                    <a:cubicBezTo>
                      <a:pt x="24763" y="217881"/>
                      <a:pt x="21283" y="237373"/>
                      <a:pt x="29985" y="252862"/>
                    </a:cubicBezTo>
                    <a:cubicBezTo>
                      <a:pt x="36772" y="264870"/>
                      <a:pt x="49128" y="271657"/>
                      <a:pt x="61920" y="271657"/>
                    </a:cubicBezTo>
                    <a:cubicBezTo>
                      <a:pt x="67750" y="271657"/>
                      <a:pt x="73754" y="270265"/>
                      <a:pt x="79323" y="267307"/>
                    </a:cubicBezTo>
                    <a:cubicBezTo>
                      <a:pt x="113434" y="249120"/>
                      <a:pt x="184093" y="216053"/>
                      <a:pt x="203584" y="214661"/>
                    </a:cubicBezTo>
                    <a:cubicBezTo>
                      <a:pt x="252836" y="211180"/>
                      <a:pt x="320449" y="172544"/>
                      <a:pt x="342464" y="120421"/>
                    </a:cubicBezTo>
                    <a:cubicBezTo>
                      <a:pt x="362914" y="72126"/>
                      <a:pt x="413906" y="15130"/>
                      <a:pt x="414428" y="14521"/>
                    </a:cubicBezTo>
                    <a:cubicBezTo>
                      <a:pt x="417648" y="10953"/>
                      <a:pt x="417387" y="5471"/>
                      <a:pt x="413819" y="2251"/>
                    </a:cubicBezTo>
                    <a:cubicBezTo>
                      <a:pt x="410251" y="-968"/>
                      <a:pt x="404769" y="-707"/>
                      <a:pt x="401549" y="2860"/>
                    </a:cubicBezTo>
                    <a:cubicBezTo>
                      <a:pt x="399374" y="5297"/>
                      <a:pt x="348121" y="62554"/>
                      <a:pt x="326540" y="113547"/>
                    </a:cubicBezTo>
                    <a:cubicBezTo>
                      <a:pt x="306961" y="159753"/>
                      <a:pt x="246571" y="194125"/>
                      <a:pt x="202453" y="197170"/>
                    </a:cubicBezTo>
                    <a:cubicBezTo>
                      <a:pt x="175391" y="199085"/>
                      <a:pt x="90723" y="241375"/>
                      <a:pt x="71231" y="251817"/>
                    </a:cubicBezTo>
                    <a:close/>
                  </a:path>
                </a:pathLst>
              </a:custGeom>
              <a:solidFill>
                <a:schemeClr val="bg1"/>
              </a:solidFill>
              <a:ln w="8682" cap="flat">
                <a:noFill/>
                <a:prstDash val="solid"/>
                <a:miter/>
              </a:ln>
            </p:spPr>
            <p:txBody>
              <a:bodyPr rtlCol="0" anchor="ctr"/>
              <a:lstStyle/>
              <a:p>
                <a:endParaRPr lang="fr-fr"/>
              </a:p>
            </p:txBody>
          </p:sp>
          <p:sp>
            <p:nvSpPr>
              <p:cNvPr id="20" name="Freeform: Shape 19">
                <a:extLst>
                  <a:ext uri="{FF2B5EF4-FFF2-40B4-BE49-F238E27FC236}">
                    <a16:creationId xmlns:a16="http://schemas.microsoft.com/office/drawing/2014/main" id="{D46114F2-A54F-8313-635B-57CC6AB4FF8D}"/>
                  </a:ext>
                </a:extLst>
              </p:cNvPr>
              <p:cNvSpPr/>
              <p:nvPr/>
            </p:nvSpPr>
            <p:spPr>
              <a:xfrm>
                <a:off x="10662434" y="5096121"/>
                <a:ext cx="983298" cy="590152"/>
              </a:xfrm>
              <a:custGeom>
                <a:avLst/>
                <a:gdLst>
                  <a:gd name="connsiteX0" fmla="*/ 983298 w 983298"/>
                  <a:gd name="connsiteY0" fmla="*/ 172904 h 590152"/>
                  <a:gd name="connsiteX1" fmla="*/ 982689 w 983298"/>
                  <a:gd name="connsiteY1" fmla="*/ 170032 h 590152"/>
                  <a:gd name="connsiteX2" fmla="*/ 982428 w 983298"/>
                  <a:gd name="connsiteY2" fmla="*/ 169336 h 590152"/>
                  <a:gd name="connsiteX3" fmla="*/ 982167 w 983298"/>
                  <a:gd name="connsiteY3" fmla="*/ 168727 h 590152"/>
                  <a:gd name="connsiteX4" fmla="*/ 890015 w 983298"/>
                  <a:gd name="connsiteY4" fmla="*/ 4438 h 590152"/>
                  <a:gd name="connsiteX5" fmla="*/ 882445 w 983298"/>
                  <a:gd name="connsiteY5" fmla="*/ 0 h 590152"/>
                  <a:gd name="connsiteX6" fmla="*/ 702231 w 983298"/>
                  <a:gd name="connsiteY6" fmla="*/ 0 h 590152"/>
                  <a:gd name="connsiteX7" fmla="*/ 693530 w 983298"/>
                  <a:gd name="connsiteY7" fmla="*/ 8702 h 590152"/>
                  <a:gd name="connsiteX8" fmla="*/ 702231 w 983298"/>
                  <a:gd name="connsiteY8" fmla="*/ 17404 h 590152"/>
                  <a:gd name="connsiteX9" fmla="*/ 877398 w 983298"/>
                  <a:gd name="connsiteY9" fmla="*/ 17404 h 590152"/>
                  <a:gd name="connsiteX10" fmla="*/ 959803 w 983298"/>
                  <a:gd name="connsiteY10" fmla="*/ 164289 h 590152"/>
                  <a:gd name="connsiteX11" fmla="*/ 23582 w 983298"/>
                  <a:gd name="connsiteY11" fmla="*/ 164289 h 590152"/>
                  <a:gd name="connsiteX12" fmla="*/ 105987 w 983298"/>
                  <a:gd name="connsiteY12" fmla="*/ 17404 h 590152"/>
                  <a:gd name="connsiteX13" fmla="*/ 281763 w 983298"/>
                  <a:gd name="connsiteY13" fmla="*/ 17404 h 590152"/>
                  <a:gd name="connsiteX14" fmla="*/ 290465 w 983298"/>
                  <a:gd name="connsiteY14" fmla="*/ 8702 h 590152"/>
                  <a:gd name="connsiteX15" fmla="*/ 281763 w 983298"/>
                  <a:gd name="connsiteY15" fmla="*/ 0 h 590152"/>
                  <a:gd name="connsiteX16" fmla="*/ 100853 w 983298"/>
                  <a:gd name="connsiteY16" fmla="*/ 0 h 590152"/>
                  <a:gd name="connsiteX17" fmla="*/ 93283 w 983298"/>
                  <a:gd name="connsiteY17" fmla="*/ 4438 h 590152"/>
                  <a:gd name="connsiteX18" fmla="*/ 1131 w 983298"/>
                  <a:gd name="connsiteY18" fmla="*/ 168814 h 590152"/>
                  <a:gd name="connsiteX19" fmla="*/ 870 w 983298"/>
                  <a:gd name="connsiteY19" fmla="*/ 169423 h 590152"/>
                  <a:gd name="connsiteX20" fmla="*/ 609 w 983298"/>
                  <a:gd name="connsiteY20" fmla="*/ 170119 h 590152"/>
                  <a:gd name="connsiteX21" fmla="*/ 0 w 983298"/>
                  <a:gd name="connsiteY21" fmla="*/ 172991 h 590152"/>
                  <a:gd name="connsiteX22" fmla="*/ 0 w 983298"/>
                  <a:gd name="connsiteY22" fmla="*/ 173078 h 590152"/>
                  <a:gd name="connsiteX23" fmla="*/ 0 w 983298"/>
                  <a:gd name="connsiteY23" fmla="*/ 311697 h 590152"/>
                  <a:gd name="connsiteX24" fmla="*/ 8702 w 983298"/>
                  <a:gd name="connsiteY24" fmla="*/ 320399 h 590152"/>
                  <a:gd name="connsiteX25" fmla="*/ 52211 w 983298"/>
                  <a:gd name="connsiteY25" fmla="*/ 320399 h 590152"/>
                  <a:gd name="connsiteX26" fmla="*/ 52211 w 983298"/>
                  <a:gd name="connsiteY26" fmla="*/ 581451 h 590152"/>
                  <a:gd name="connsiteX27" fmla="*/ 60912 w 983298"/>
                  <a:gd name="connsiteY27" fmla="*/ 590153 h 590152"/>
                  <a:gd name="connsiteX28" fmla="*/ 922386 w 983298"/>
                  <a:gd name="connsiteY28" fmla="*/ 590153 h 590152"/>
                  <a:gd name="connsiteX29" fmla="*/ 931088 w 983298"/>
                  <a:gd name="connsiteY29" fmla="*/ 581451 h 590152"/>
                  <a:gd name="connsiteX30" fmla="*/ 931088 w 983298"/>
                  <a:gd name="connsiteY30" fmla="*/ 320399 h 590152"/>
                  <a:gd name="connsiteX31" fmla="*/ 974596 w 983298"/>
                  <a:gd name="connsiteY31" fmla="*/ 320399 h 590152"/>
                  <a:gd name="connsiteX32" fmla="*/ 983298 w 983298"/>
                  <a:gd name="connsiteY32" fmla="*/ 311697 h 590152"/>
                  <a:gd name="connsiteX33" fmla="*/ 983298 w 983298"/>
                  <a:gd name="connsiteY33" fmla="*/ 173078 h 590152"/>
                  <a:gd name="connsiteX34" fmla="*/ 983298 w 983298"/>
                  <a:gd name="connsiteY34" fmla="*/ 172904 h 590152"/>
                  <a:gd name="connsiteX35" fmla="*/ 913684 w 983298"/>
                  <a:gd name="connsiteY35" fmla="*/ 572662 h 590152"/>
                  <a:gd name="connsiteX36" fmla="*/ 69614 w 983298"/>
                  <a:gd name="connsiteY36" fmla="*/ 572662 h 590152"/>
                  <a:gd name="connsiteX37" fmla="*/ 69614 w 983298"/>
                  <a:gd name="connsiteY37" fmla="*/ 320311 h 590152"/>
                  <a:gd name="connsiteX38" fmla="*/ 913684 w 983298"/>
                  <a:gd name="connsiteY38" fmla="*/ 320311 h 590152"/>
                  <a:gd name="connsiteX39" fmla="*/ 913684 w 983298"/>
                  <a:gd name="connsiteY39" fmla="*/ 572662 h 590152"/>
                  <a:gd name="connsiteX40" fmla="*/ 965895 w 983298"/>
                  <a:gd name="connsiteY40" fmla="*/ 302908 h 590152"/>
                  <a:gd name="connsiteX41" fmla="*/ 17404 w 983298"/>
                  <a:gd name="connsiteY41" fmla="*/ 302908 h 590152"/>
                  <a:gd name="connsiteX42" fmla="*/ 17404 w 983298"/>
                  <a:gd name="connsiteY42" fmla="*/ 181693 h 590152"/>
                  <a:gd name="connsiteX43" fmla="*/ 965895 w 983298"/>
                  <a:gd name="connsiteY43" fmla="*/ 181693 h 590152"/>
                  <a:gd name="connsiteX44" fmla="*/ 965895 w 983298"/>
                  <a:gd name="connsiteY44" fmla="*/ 302908 h 59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83298" h="590152">
                    <a:moveTo>
                      <a:pt x="983298" y="172904"/>
                    </a:moveTo>
                    <a:cubicBezTo>
                      <a:pt x="983298" y="171947"/>
                      <a:pt x="983037" y="170989"/>
                      <a:pt x="982689" y="170032"/>
                    </a:cubicBezTo>
                    <a:cubicBezTo>
                      <a:pt x="982602" y="169771"/>
                      <a:pt x="982515" y="169510"/>
                      <a:pt x="982428" y="169336"/>
                    </a:cubicBezTo>
                    <a:cubicBezTo>
                      <a:pt x="982341" y="169162"/>
                      <a:pt x="982341" y="168988"/>
                      <a:pt x="982167" y="168727"/>
                    </a:cubicBezTo>
                    <a:lnTo>
                      <a:pt x="890015" y="4438"/>
                    </a:lnTo>
                    <a:cubicBezTo>
                      <a:pt x="888449" y="1653"/>
                      <a:pt x="885577" y="0"/>
                      <a:pt x="882445" y="0"/>
                    </a:cubicBezTo>
                    <a:lnTo>
                      <a:pt x="702231" y="0"/>
                    </a:lnTo>
                    <a:cubicBezTo>
                      <a:pt x="697445" y="0"/>
                      <a:pt x="693530" y="3916"/>
                      <a:pt x="693530" y="8702"/>
                    </a:cubicBezTo>
                    <a:cubicBezTo>
                      <a:pt x="693530" y="13488"/>
                      <a:pt x="697445" y="17404"/>
                      <a:pt x="702231" y="17404"/>
                    </a:cubicBezTo>
                    <a:lnTo>
                      <a:pt x="877398" y="17404"/>
                    </a:lnTo>
                    <a:lnTo>
                      <a:pt x="959803" y="164289"/>
                    </a:lnTo>
                    <a:lnTo>
                      <a:pt x="23582" y="164289"/>
                    </a:lnTo>
                    <a:lnTo>
                      <a:pt x="105987" y="17404"/>
                    </a:lnTo>
                    <a:lnTo>
                      <a:pt x="281763" y="17404"/>
                    </a:lnTo>
                    <a:cubicBezTo>
                      <a:pt x="286549" y="17404"/>
                      <a:pt x="290465" y="13488"/>
                      <a:pt x="290465" y="8702"/>
                    </a:cubicBezTo>
                    <a:cubicBezTo>
                      <a:pt x="290465" y="3916"/>
                      <a:pt x="286549" y="0"/>
                      <a:pt x="281763" y="0"/>
                    </a:cubicBezTo>
                    <a:lnTo>
                      <a:pt x="100853" y="0"/>
                    </a:lnTo>
                    <a:cubicBezTo>
                      <a:pt x="97721" y="0"/>
                      <a:pt x="94762" y="1740"/>
                      <a:pt x="93283" y="4438"/>
                    </a:cubicBezTo>
                    <a:lnTo>
                      <a:pt x="1131" y="168814"/>
                    </a:lnTo>
                    <a:cubicBezTo>
                      <a:pt x="1131" y="168814"/>
                      <a:pt x="957" y="169162"/>
                      <a:pt x="870" y="169423"/>
                    </a:cubicBezTo>
                    <a:cubicBezTo>
                      <a:pt x="783" y="169684"/>
                      <a:pt x="696" y="169858"/>
                      <a:pt x="609" y="170119"/>
                    </a:cubicBezTo>
                    <a:cubicBezTo>
                      <a:pt x="261" y="171076"/>
                      <a:pt x="87" y="172034"/>
                      <a:pt x="0" y="172991"/>
                    </a:cubicBezTo>
                    <a:cubicBezTo>
                      <a:pt x="0" y="172991"/>
                      <a:pt x="0" y="172991"/>
                      <a:pt x="0" y="173078"/>
                    </a:cubicBezTo>
                    <a:lnTo>
                      <a:pt x="0" y="311697"/>
                    </a:lnTo>
                    <a:cubicBezTo>
                      <a:pt x="0" y="316483"/>
                      <a:pt x="3916" y="320399"/>
                      <a:pt x="8702" y="320399"/>
                    </a:cubicBezTo>
                    <a:lnTo>
                      <a:pt x="52211" y="320399"/>
                    </a:lnTo>
                    <a:lnTo>
                      <a:pt x="52211" y="581451"/>
                    </a:lnTo>
                    <a:cubicBezTo>
                      <a:pt x="52211" y="586237"/>
                      <a:pt x="56126" y="590153"/>
                      <a:pt x="60912" y="590153"/>
                    </a:cubicBezTo>
                    <a:lnTo>
                      <a:pt x="922386" y="590153"/>
                    </a:lnTo>
                    <a:cubicBezTo>
                      <a:pt x="927172" y="590153"/>
                      <a:pt x="931088" y="586237"/>
                      <a:pt x="931088" y="581451"/>
                    </a:cubicBezTo>
                    <a:lnTo>
                      <a:pt x="931088" y="320399"/>
                    </a:lnTo>
                    <a:lnTo>
                      <a:pt x="974596" y="320399"/>
                    </a:lnTo>
                    <a:cubicBezTo>
                      <a:pt x="979382" y="320399"/>
                      <a:pt x="983298" y="316483"/>
                      <a:pt x="983298" y="311697"/>
                    </a:cubicBezTo>
                    <a:lnTo>
                      <a:pt x="983298" y="173078"/>
                    </a:lnTo>
                    <a:cubicBezTo>
                      <a:pt x="983298" y="173078"/>
                      <a:pt x="983298" y="173078"/>
                      <a:pt x="983298" y="172904"/>
                    </a:cubicBezTo>
                    <a:close/>
                    <a:moveTo>
                      <a:pt x="913684" y="572662"/>
                    </a:moveTo>
                    <a:lnTo>
                      <a:pt x="69614" y="572662"/>
                    </a:lnTo>
                    <a:lnTo>
                      <a:pt x="69614" y="320311"/>
                    </a:lnTo>
                    <a:lnTo>
                      <a:pt x="913684" y="320311"/>
                    </a:lnTo>
                    <a:lnTo>
                      <a:pt x="913684" y="572662"/>
                    </a:lnTo>
                    <a:close/>
                    <a:moveTo>
                      <a:pt x="965895" y="302908"/>
                    </a:moveTo>
                    <a:lnTo>
                      <a:pt x="17404" y="302908"/>
                    </a:lnTo>
                    <a:lnTo>
                      <a:pt x="17404" y="181693"/>
                    </a:lnTo>
                    <a:lnTo>
                      <a:pt x="965895" y="181693"/>
                    </a:lnTo>
                    <a:lnTo>
                      <a:pt x="965895" y="302908"/>
                    </a:lnTo>
                    <a:close/>
                  </a:path>
                </a:pathLst>
              </a:custGeom>
              <a:solidFill>
                <a:schemeClr val="bg1"/>
              </a:solidFill>
              <a:ln w="8682" cap="flat">
                <a:noFill/>
                <a:prstDash val="solid"/>
                <a:miter/>
              </a:ln>
            </p:spPr>
            <p:txBody>
              <a:bodyPr rtlCol="0" anchor="ctr"/>
              <a:lstStyle/>
              <a:p>
                <a:endParaRPr lang="fr-fr"/>
              </a:p>
            </p:txBody>
          </p:sp>
          <p:sp>
            <p:nvSpPr>
              <p:cNvPr id="21" name="Freeform: Shape 20">
                <a:extLst>
                  <a:ext uri="{FF2B5EF4-FFF2-40B4-BE49-F238E27FC236}">
                    <a16:creationId xmlns:a16="http://schemas.microsoft.com/office/drawing/2014/main" id="{667AF215-8093-30C2-53F4-CA123B64C8EF}"/>
                  </a:ext>
                </a:extLst>
              </p:cNvPr>
              <p:cNvSpPr/>
              <p:nvPr/>
            </p:nvSpPr>
            <p:spPr>
              <a:xfrm>
                <a:off x="10917395" y="5181398"/>
                <a:ext cx="473984" cy="17403"/>
              </a:xfrm>
              <a:custGeom>
                <a:avLst/>
                <a:gdLst>
                  <a:gd name="connsiteX0" fmla="*/ 0 w 473984"/>
                  <a:gd name="connsiteY0" fmla="*/ 8702 h 17403"/>
                  <a:gd name="connsiteX1" fmla="*/ 8702 w 473984"/>
                  <a:gd name="connsiteY1" fmla="*/ 17404 h 17403"/>
                  <a:gd name="connsiteX2" fmla="*/ 465283 w 473984"/>
                  <a:gd name="connsiteY2" fmla="*/ 17404 h 17403"/>
                  <a:gd name="connsiteX3" fmla="*/ 473984 w 473984"/>
                  <a:gd name="connsiteY3" fmla="*/ 8702 h 17403"/>
                  <a:gd name="connsiteX4" fmla="*/ 465283 w 473984"/>
                  <a:gd name="connsiteY4" fmla="*/ 0 h 17403"/>
                  <a:gd name="connsiteX5" fmla="*/ 8702 w 473984"/>
                  <a:gd name="connsiteY5" fmla="*/ 0 h 17403"/>
                  <a:gd name="connsiteX6" fmla="*/ 0 w 473984"/>
                  <a:gd name="connsiteY6" fmla="*/ 8702 h 1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3984" h="17403">
                    <a:moveTo>
                      <a:pt x="0" y="8702"/>
                    </a:moveTo>
                    <a:cubicBezTo>
                      <a:pt x="0" y="13488"/>
                      <a:pt x="3916" y="17404"/>
                      <a:pt x="8702" y="17404"/>
                    </a:cubicBezTo>
                    <a:lnTo>
                      <a:pt x="465283" y="17404"/>
                    </a:lnTo>
                    <a:cubicBezTo>
                      <a:pt x="470069" y="17404"/>
                      <a:pt x="473984" y="13488"/>
                      <a:pt x="473984" y="8702"/>
                    </a:cubicBezTo>
                    <a:cubicBezTo>
                      <a:pt x="473984" y="3916"/>
                      <a:pt x="470069" y="0"/>
                      <a:pt x="465283" y="0"/>
                    </a:cubicBezTo>
                    <a:lnTo>
                      <a:pt x="8702" y="0"/>
                    </a:lnTo>
                    <a:cubicBezTo>
                      <a:pt x="3916" y="0"/>
                      <a:pt x="0" y="3916"/>
                      <a:pt x="0" y="8702"/>
                    </a:cubicBezTo>
                    <a:close/>
                  </a:path>
                </a:pathLst>
              </a:custGeom>
              <a:solidFill>
                <a:schemeClr val="bg1"/>
              </a:solidFill>
              <a:ln w="8682"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5E2B1ECB-9B0E-FFAB-376D-6589FE51A431}"/>
                  </a:ext>
                </a:extLst>
              </p:cNvPr>
              <p:cNvSpPr/>
              <p:nvPr/>
            </p:nvSpPr>
            <p:spPr>
              <a:xfrm>
                <a:off x="11086283" y="4664008"/>
                <a:ext cx="341888" cy="229622"/>
              </a:xfrm>
              <a:custGeom>
                <a:avLst/>
                <a:gdLst>
                  <a:gd name="connsiteX0" fmla="*/ 3929 w 341888"/>
                  <a:gd name="connsiteY0" fmla="*/ 228230 h 229622"/>
                  <a:gd name="connsiteX1" fmla="*/ 8628 w 341888"/>
                  <a:gd name="connsiteY1" fmla="*/ 229622 h 229622"/>
                  <a:gd name="connsiteX2" fmla="*/ 15937 w 341888"/>
                  <a:gd name="connsiteY2" fmla="*/ 225620 h 229622"/>
                  <a:gd name="connsiteX3" fmla="*/ 75718 w 341888"/>
                  <a:gd name="connsiteY3" fmla="*/ 133468 h 229622"/>
                  <a:gd name="connsiteX4" fmla="*/ 98778 w 341888"/>
                  <a:gd name="connsiteY4" fmla="*/ 119110 h 229622"/>
                  <a:gd name="connsiteX5" fmla="*/ 292566 w 341888"/>
                  <a:gd name="connsiteY5" fmla="*/ 83781 h 229622"/>
                  <a:gd name="connsiteX6" fmla="*/ 298396 w 341888"/>
                  <a:gd name="connsiteY6" fmla="*/ 79865 h 229622"/>
                  <a:gd name="connsiteX7" fmla="*/ 340513 w 341888"/>
                  <a:gd name="connsiteY7" fmla="*/ 13384 h 229622"/>
                  <a:gd name="connsiteX8" fmla="*/ 337815 w 341888"/>
                  <a:gd name="connsiteY8" fmla="*/ 1376 h 229622"/>
                  <a:gd name="connsiteX9" fmla="*/ 325807 w 341888"/>
                  <a:gd name="connsiteY9" fmla="*/ 4073 h 229622"/>
                  <a:gd name="connsiteX10" fmla="*/ 285692 w 341888"/>
                  <a:gd name="connsiteY10" fmla="*/ 67335 h 229622"/>
                  <a:gd name="connsiteX11" fmla="*/ 96080 w 341888"/>
                  <a:gd name="connsiteY11" fmla="*/ 101881 h 229622"/>
                  <a:gd name="connsiteX12" fmla="*/ 61273 w 341888"/>
                  <a:gd name="connsiteY12" fmla="*/ 123809 h 229622"/>
                  <a:gd name="connsiteX13" fmla="*/ 1405 w 341888"/>
                  <a:gd name="connsiteY13" fmla="*/ 216048 h 229622"/>
                  <a:gd name="connsiteX14" fmla="*/ 3929 w 341888"/>
                  <a:gd name="connsiteY14" fmla="*/ 228056 h 2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1888" h="229622">
                    <a:moveTo>
                      <a:pt x="3929" y="228230"/>
                    </a:moveTo>
                    <a:cubicBezTo>
                      <a:pt x="5408" y="229187"/>
                      <a:pt x="7062" y="229622"/>
                      <a:pt x="8628" y="229622"/>
                    </a:cubicBezTo>
                    <a:cubicBezTo>
                      <a:pt x="11499" y="229622"/>
                      <a:pt x="14284" y="228230"/>
                      <a:pt x="15937" y="225620"/>
                    </a:cubicBezTo>
                    <a:lnTo>
                      <a:pt x="75718" y="133468"/>
                    </a:lnTo>
                    <a:cubicBezTo>
                      <a:pt x="80939" y="125724"/>
                      <a:pt x="89206" y="120502"/>
                      <a:pt x="98778" y="119110"/>
                    </a:cubicBezTo>
                    <a:lnTo>
                      <a:pt x="292566" y="83781"/>
                    </a:lnTo>
                    <a:cubicBezTo>
                      <a:pt x="294915" y="83346"/>
                      <a:pt x="297091" y="81954"/>
                      <a:pt x="298396" y="79865"/>
                    </a:cubicBezTo>
                    <a:lnTo>
                      <a:pt x="340513" y="13384"/>
                    </a:lnTo>
                    <a:cubicBezTo>
                      <a:pt x="343123" y="9294"/>
                      <a:pt x="341905" y="3986"/>
                      <a:pt x="337815" y="1376"/>
                    </a:cubicBezTo>
                    <a:cubicBezTo>
                      <a:pt x="333725" y="-1235"/>
                      <a:pt x="328417" y="-17"/>
                      <a:pt x="325807" y="4073"/>
                    </a:cubicBezTo>
                    <a:lnTo>
                      <a:pt x="285692" y="67335"/>
                    </a:lnTo>
                    <a:lnTo>
                      <a:pt x="96080" y="101881"/>
                    </a:lnTo>
                    <a:cubicBezTo>
                      <a:pt x="81984" y="103882"/>
                      <a:pt x="69279" y="111888"/>
                      <a:pt x="61273" y="123809"/>
                    </a:cubicBezTo>
                    <a:lnTo>
                      <a:pt x="1405" y="216048"/>
                    </a:lnTo>
                    <a:cubicBezTo>
                      <a:pt x="-1205" y="220051"/>
                      <a:pt x="-74" y="225446"/>
                      <a:pt x="3929" y="228056"/>
                    </a:cubicBezTo>
                    <a:close/>
                  </a:path>
                </a:pathLst>
              </a:custGeom>
              <a:solidFill>
                <a:schemeClr val="bg1"/>
              </a:solidFill>
              <a:ln w="8682" cap="flat">
                <a:noFill/>
                <a:prstDash val="solid"/>
                <a:miter/>
              </a:ln>
            </p:spPr>
            <p:txBody>
              <a:bodyPr rtlCol="0" anchor="ctr"/>
              <a:lstStyle/>
              <a:p>
                <a:endParaRPr lang="fr-fr"/>
              </a:p>
            </p:txBody>
          </p:sp>
        </p:grpSp>
        <p:sp>
          <p:nvSpPr>
            <p:cNvPr id="6" name="Freeform: Shape 5">
              <a:extLst>
                <a:ext uri="{FF2B5EF4-FFF2-40B4-BE49-F238E27FC236}">
                  <a16:creationId xmlns:a16="http://schemas.microsoft.com/office/drawing/2014/main" id="{845C4DCC-0558-0C10-7E7C-097C43AF1CAF}"/>
                </a:ext>
              </a:extLst>
            </p:cNvPr>
            <p:cNvSpPr/>
            <p:nvPr/>
          </p:nvSpPr>
          <p:spPr>
            <a:xfrm>
              <a:off x="10979525" y="4910512"/>
              <a:ext cx="349027" cy="241473"/>
            </a:xfrm>
            <a:custGeom>
              <a:avLst/>
              <a:gdLst>
                <a:gd name="connsiteX0" fmla="*/ 277238 w 349027"/>
                <a:gd name="connsiteY0" fmla="*/ 120258 h 241473"/>
                <a:gd name="connsiteX1" fmla="*/ 247652 w 349027"/>
                <a:gd name="connsiteY1" fmla="*/ 127655 h 241473"/>
                <a:gd name="connsiteX2" fmla="*/ 192831 w 349027"/>
                <a:gd name="connsiteY2" fmla="*/ 95719 h 241473"/>
                <a:gd name="connsiteX3" fmla="*/ 207276 w 349027"/>
                <a:gd name="connsiteY3" fmla="*/ 16446 h 241473"/>
                <a:gd name="connsiteX4" fmla="*/ 209712 w 349027"/>
                <a:gd name="connsiteY4" fmla="*/ 14619 h 241473"/>
                <a:gd name="connsiteX5" fmla="*/ 230683 w 349027"/>
                <a:gd name="connsiteY5" fmla="*/ 0 h 241473"/>
                <a:gd name="connsiteX6" fmla="*/ 0 w 349027"/>
                <a:gd name="connsiteY6" fmla="*/ 0 h 241473"/>
                <a:gd name="connsiteX7" fmla="*/ 0 w 349027"/>
                <a:gd name="connsiteY7" fmla="*/ 241474 h 241473"/>
                <a:gd name="connsiteX8" fmla="*/ 349027 w 349027"/>
                <a:gd name="connsiteY8" fmla="*/ 241474 h 241473"/>
                <a:gd name="connsiteX9" fmla="*/ 349027 w 349027"/>
                <a:gd name="connsiteY9" fmla="*/ 85973 h 241473"/>
                <a:gd name="connsiteX10" fmla="*/ 277151 w 349027"/>
                <a:gd name="connsiteY10" fmla="*/ 120345 h 24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027" h="241473">
                  <a:moveTo>
                    <a:pt x="277238" y="120258"/>
                  </a:moveTo>
                  <a:cubicBezTo>
                    <a:pt x="268188" y="125131"/>
                    <a:pt x="257920" y="127655"/>
                    <a:pt x="247652" y="127655"/>
                  </a:cubicBezTo>
                  <a:cubicBezTo>
                    <a:pt x="225027" y="127655"/>
                    <a:pt x="204056" y="115385"/>
                    <a:pt x="192831" y="95719"/>
                  </a:cubicBezTo>
                  <a:cubicBezTo>
                    <a:pt x="177864" y="69266"/>
                    <a:pt x="183955" y="35938"/>
                    <a:pt x="207276" y="16446"/>
                  </a:cubicBezTo>
                  <a:cubicBezTo>
                    <a:pt x="208059" y="15837"/>
                    <a:pt x="208842" y="15141"/>
                    <a:pt x="209712" y="14619"/>
                  </a:cubicBezTo>
                  <a:lnTo>
                    <a:pt x="230683" y="0"/>
                  </a:lnTo>
                  <a:lnTo>
                    <a:pt x="0" y="0"/>
                  </a:lnTo>
                  <a:lnTo>
                    <a:pt x="0" y="241474"/>
                  </a:lnTo>
                  <a:lnTo>
                    <a:pt x="349027" y="241474"/>
                  </a:lnTo>
                  <a:lnTo>
                    <a:pt x="349027" y="85973"/>
                  </a:lnTo>
                  <a:cubicBezTo>
                    <a:pt x="325794" y="95980"/>
                    <a:pt x="298035" y="109207"/>
                    <a:pt x="277151" y="120345"/>
                  </a:cubicBezTo>
                  <a:close/>
                </a:path>
              </a:pathLst>
            </a:custGeom>
            <a:solidFill>
              <a:srgbClr val="FFBB22"/>
            </a:solidFill>
            <a:ln w="8682" cap="flat">
              <a:noFill/>
              <a:prstDash val="solid"/>
              <a:miter/>
            </a:ln>
          </p:spPr>
          <p:txBody>
            <a:bodyPr rtlCol="0" anchor="ctr"/>
            <a:lstStyle/>
            <a:p>
              <a:endParaRPr lang="fr-fr"/>
            </a:p>
          </p:txBody>
        </p:sp>
      </p:grpSp>
    </p:spTree>
    <p:extLst>
      <p:ext uri="{BB962C8B-B14F-4D97-AF65-F5344CB8AC3E}">
        <p14:creationId xmlns:p14="http://schemas.microsoft.com/office/powerpoint/2010/main" val="247608550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AFF45-3B27-7628-F35D-3B5DD6633D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E1C30-4461-49C2-17BC-AD72DE3992C3}"/>
              </a:ext>
            </a:extLst>
          </p:cNvPr>
          <p:cNvSpPr>
            <a:spLocks noGrp="1"/>
          </p:cNvSpPr>
          <p:nvPr>
            <p:ph type="title"/>
            <p:custDataLst>
              <p:tags r:id="rId1"/>
            </p:custDataLst>
          </p:nvPr>
        </p:nvSpPr>
        <p:spPr>
          <a:xfrm>
            <a:off x="449264" y="3160295"/>
            <a:ext cx="7065962" cy="619542"/>
          </a:xfrm>
        </p:spPr>
        <p:txBody>
          <a:bodyPr/>
          <a:lstStyle/>
          <a:p>
            <a:pPr algn="l" rtl="0"/>
            <a:r>
              <a:rPr lang="fr-fr" b="1" i="0" u="none" baseline="0" dirty="0"/>
              <a:t>Les différentes étapes d’un </a:t>
            </a:r>
            <a:r>
              <a:rPr lang="fr-FR" b="1" i="0" u="none" baseline="0" dirty="0"/>
              <a:t>audit d'accessibilité du vote </a:t>
            </a:r>
            <a:r>
              <a:rPr lang="fr-fr" b="1" i="0" u="none" baseline="0" dirty="0"/>
              <a:t>  </a:t>
            </a:r>
          </a:p>
        </p:txBody>
      </p:sp>
      <p:sp>
        <p:nvSpPr>
          <p:cNvPr id="7" name="Text Placeholder 6">
            <a:extLst>
              <a:ext uri="{FF2B5EF4-FFF2-40B4-BE49-F238E27FC236}">
                <a16:creationId xmlns:a16="http://schemas.microsoft.com/office/drawing/2014/main" id="{B987469C-C000-5CBF-ED3B-CD4F403380DC}"/>
              </a:ext>
            </a:extLst>
          </p:cNvPr>
          <p:cNvSpPr>
            <a:spLocks noGrp="1"/>
          </p:cNvSpPr>
          <p:nvPr>
            <p:ph type="body" sz="quarter" idx="12"/>
            <p:custDataLst>
              <p:tags r:id="rId2"/>
            </p:custDataLst>
          </p:nvPr>
        </p:nvSpPr>
        <p:spPr>
          <a:xfrm>
            <a:off x="449263" y="4376571"/>
            <a:ext cx="7380287" cy="1222375"/>
          </a:xfrm>
        </p:spPr>
        <p:txBody>
          <a:bodyPr/>
          <a:lstStyle/>
          <a:p>
            <a:pPr algn="l" rtl="0"/>
            <a:r>
              <a:rPr lang="fr-fr" b="0" i="0" u="none" baseline="0" dirty="0"/>
              <a:t>Cinquième étape : Recommandations</a:t>
            </a:r>
          </a:p>
        </p:txBody>
      </p:sp>
      <p:sp>
        <p:nvSpPr>
          <p:cNvPr id="4" name="Footer Placeholder 3">
            <a:extLst>
              <a:ext uri="{FF2B5EF4-FFF2-40B4-BE49-F238E27FC236}">
                <a16:creationId xmlns:a16="http://schemas.microsoft.com/office/drawing/2014/main" id="{E27BAF5F-4762-002D-CA70-B26064D4C3D3}"/>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spTree>
    <p:extLst>
      <p:ext uri="{BB962C8B-B14F-4D97-AF65-F5344CB8AC3E}">
        <p14:creationId xmlns:p14="http://schemas.microsoft.com/office/powerpoint/2010/main" val="362847348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62817-A68F-E2A5-7EF9-1C4AA00FFC7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BE74671-7363-8838-7D55-BFDF3C7A2798}"/>
              </a:ext>
            </a:extLst>
          </p:cNvPr>
          <p:cNvSpPr>
            <a:spLocks noGrp="1"/>
          </p:cNvSpPr>
          <p:nvPr>
            <p:ph type="ctrTitle"/>
            <p:custDataLst>
              <p:tags r:id="rId1"/>
            </p:custDataLst>
          </p:nvPr>
        </p:nvSpPr>
        <p:spPr>
          <a:xfrm>
            <a:off x="449262" y="1562388"/>
            <a:ext cx="9757439" cy="1456376"/>
          </a:xfrm>
        </p:spPr>
        <p:txBody>
          <a:bodyPr/>
          <a:lstStyle/>
          <a:p>
            <a:pPr algn="l" rtl="0"/>
            <a:r>
              <a:rPr lang="fr-fr" b="1" i="0" u="none" baseline="0"/>
              <a:t>Activité de groupe :</a:t>
            </a:r>
          </a:p>
        </p:txBody>
      </p:sp>
      <p:sp>
        <p:nvSpPr>
          <p:cNvPr id="6" name="Subtitle 5">
            <a:extLst>
              <a:ext uri="{FF2B5EF4-FFF2-40B4-BE49-F238E27FC236}">
                <a16:creationId xmlns:a16="http://schemas.microsoft.com/office/drawing/2014/main" id="{950E2A7A-95AB-FB0C-C7C9-694C24392525}"/>
              </a:ext>
            </a:extLst>
          </p:cNvPr>
          <p:cNvSpPr>
            <a:spLocks noGrp="1"/>
          </p:cNvSpPr>
          <p:nvPr>
            <p:ph type="subTitle" idx="1"/>
            <p:custDataLst>
              <p:tags r:id="rId2"/>
            </p:custDataLst>
          </p:nvPr>
        </p:nvSpPr>
        <p:spPr>
          <a:xfrm>
            <a:off x="457345" y="2765842"/>
            <a:ext cx="9757439" cy="1599138"/>
          </a:xfrm>
        </p:spPr>
        <p:txBody>
          <a:bodyPr/>
          <a:lstStyle/>
          <a:p>
            <a:pPr algn="l" rtl="0"/>
            <a:r>
              <a:rPr lang="fr-fr" sz="4000" b="0" i="0" u="none" baseline="0" dirty="0"/>
              <a:t>Recommandations</a:t>
            </a:r>
          </a:p>
          <a:p>
            <a:pPr lvl="1"/>
            <a:r>
              <a:rPr lang="fr-fr" b="0" i="0" u="none" baseline="0" dirty="0"/>
              <a:t>Complétez la liste des recommandations</a:t>
            </a:r>
            <a:br>
              <a:rPr lang="fr-fr" dirty="0"/>
            </a:br>
            <a:r>
              <a:rPr lang="fr-fr" b="0" i="0" u="none" baseline="0" dirty="0"/>
              <a:t>Proposez cinq priorités </a:t>
            </a:r>
            <a:br>
              <a:rPr lang="fr-fr" dirty="0"/>
            </a:br>
            <a:r>
              <a:rPr lang="fr-fr" b="0" i="0" u="none" baseline="0" dirty="0"/>
              <a:t>Ne commentez que ces </a:t>
            </a:r>
            <a:r>
              <a:rPr lang="fr-fr" dirty="0"/>
              <a:t>cinq priorités</a:t>
            </a:r>
            <a:br>
              <a:rPr lang="fr-fr" dirty="0"/>
            </a:br>
            <a:r>
              <a:rPr lang="fr-fr" b="0" i="0" u="none" baseline="0" dirty="0"/>
              <a:t>Indiquez qui en sera responsable</a:t>
            </a:r>
          </a:p>
        </p:txBody>
      </p:sp>
      <p:sp>
        <p:nvSpPr>
          <p:cNvPr id="10" name="Footer Placeholder 4">
            <a:extLst>
              <a:ext uri="{FF2B5EF4-FFF2-40B4-BE49-F238E27FC236}">
                <a16:creationId xmlns:a16="http://schemas.microsoft.com/office/drawing/2014/main" id="{9FD5028A-023B-B872-AFB5-82E13C6560E9}"/>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pic>
        <p:nvPicPr>
          <p:cNvPr id="3" name="Picture 2">
            <a:extLst>
              <a:ext uri="{FF2B5EF4-FFF2-40B4-BE49-F238E27FC236}">
                <a16:creationId xmlns:a16="http://schemas.microsoft.com/office/drawing/2014/main" id="{F9C7F03C-3027-F9E4-F53F-B2196F3B3A55}"/>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547005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24CDB-E423-56BF-41D0-2C85B666F4D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2A90A33-2963-430F-D782-222D01CE1305}"/>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Programme de la formation </a:t>
            </a:r>
          </a:p>
        </p:txBody>
      </p:sp>
      <p:sp>
        <p:nvSpPr>
          <p:cNvPr id="3" name="Espace réservé du contenu 2">
            <a:extLst>
              <a:ext uri="{FF2B5EF4-FFF2-40B4-BE49-F238E27FC236}">
                <a16:creationId xmlns:a16="http://schemas.microsoft.com/office/drawing/2014/main" id="{40D39B99-4E14-5C7F-6678-8FCB54F4F300}"/>
              </a:ext>
            </a:extLst>
          </p:cNvPr>
          <p:cNvSpPr>
            <a:spLocks noGrp="1"/>
          </p:cNvSpPr>
          <p:nvPr>
            <p:ph idx="1"/>
            <p:custDataLst>
              <p:tags r:id="rId2"/>
            </p:custDataLst>
          </p:nvPr>
        </p:nvSpPr>
        <p:spPr>
          <a:xfrm>
            <a:off x="2579592" y="1553506"/>
            <a:ext cx="7626445" cy="2716541"/>
          </a:xfrm>
        </p:spPr>
        <p:txBody>
          <a:bodyPr>
            <a:noAutofit/>
          </a:bodyPr>
          <a:lstStyle/>
          <a:p>
            <a:pPr algn="l" rtl="0"/>
            <a:r>
              <a:rPr lang="fr-fr" sz="2800" b="1" i="0" u="none" baseline="0" dirty="0">
                <a:solidFill>
                  <a:schemeClr val="accent5"/>
                </a:solidFill>
              </a:rPr>
              <a:t>Première partie : </a:t>
            </a:r>
            <a:r>
              <a:rPr lang="fr-fr" sz="2800" b="0" i="0" u="none" baseline="0" dirty="0">
                <a:solidFill>
                  <a:schemeClr val="accent5"/>
                </a:solidFill>
              </a:rPr>
              <a:t>Introduction à l’inclusion du handicap</a:t>
            </a:r>
          </a:p>
          <a:p>
            <a:pPr algn="l" rtl="0"/>
            <a:r>
              <a:rPr lang="fr-fr" sz="2800" b="1" i="0" u="none" baseline="0" dirty="0">
                <a:solidFill>
                  <a:schemeClr val="accent3"/>
                </a:solidFill>
              </a:rPr>
              <a:t>Deuxième partie : </a:t>
            </a:r>
            <a:r>
              <a:rPr lang="fr-fr" sz="2800" b="0" i="0" u="none" baseline="0" dirty="0">
                <a:solidFill>
                  <a:schemeClr val="accent3"/>
                </a:solidFill>
              </a:rPr>
              <a:t>Processus électoral favorisant l’inclusion des personnes en situation de handicap</a:t>
            </a:r>
          </a:p>
          <a:p>
            <a:pPr algn="l" rtl="0"/>
            <a:r>
              <a:rPr lang="fr-fr" sz="2800" b="1" i="0" u="none" baseline="0" dirty="0">
                <a:solidFill>
                  <a:schemeClr val="tx2"/>
                </a:solidFill>
              </a:rPr>
              <a:t>Troisième partie : </a:t>
            </a:r>
            <a:r>
              <a:rPr lang="fr-fr" sz="2800" b="0" i="0" u="none" baseline="0" dirty="0">
                <a:solidFill>
                  <a:schemeClr val="tx2"/>
                </a:solidFill>
              </a:rPr>
              <a:t>Identification des obstacles et </a:t>
            </a:r>
            <a:r>
              <a:rPr lang="fr-fr" sz="2800" b="0" dirty="0">
                <a:solidFill>
                  <a:schemeClr val="tx2"/>
                </a:solidFill>
              </a:rPr>
              <a:t>échange de</a:t>
            </a:r>
            <a:r>
              <a:rPr lang="fr-fr" sz="2800" b="0" i="0" u="none" baseline="0" dirty="0">
                <a:solidFill>
                  <a:schemeClr val="tx2"/>
                </a:solidFill>
              </a:rPr>
              <a:t> bonnes pratiques</a:t>
            </a:r>
          </a:p>
          <a:p>
            <a:pPr algn="l" rtl="0"/>
            <a:r>
              <a:rPr lang="fr-fr" sz="2800" b="1" i="0" u="none" baseline="0" dirty="0">
                <a:solidFill>
                  <a:schemeClr val="accent6"/>
                </a:solidFill>
              </a:rPr>
              <a:t>Quatrième partie : </a:t>
            </a:r>
            <a:r>
              <a:rPr lang="fr-fr" sz="2800" b="0" i="0" u="none" baseline="0" dirty="0">
                <a:solidFill>
                  <a:schemeClr val="accent6"/>
                </a:solidFill>
              </a:rPr>
              <a:t>Les différentes étapes de la réalisation d’un audit d’accessibilité du vote</a:t>
            </a:r>
          </a:p>
        </p:txBody>
      </p:sp>
      <p:sp>
        <p:nvSpPr>
          <p:cNvPr id="4" name="Footer Placeholder 3">
            <a:extLst>
              <a:ext uri="{FF2B5EF4-FFF2-40B4-BE49-F238E27FC236}">
                <a16:creationId xmlns:a16="http://schemas.microsoft.com/office/drawing/2014/main" id="{B2E8EDA0-0955-F593-66EC-A1E3EF629DCB}"/>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grpSp>
        <p:nvGrpSpPr>
          <p:cNvPr id="19" name="Group 18">
            <a:extLst>
              <a:ext uri="{FF2B5EF4-FFF2-40B4-BE49-F238E27FC236}">
                <a16:creationId xmlns:a16="http://schemas.microsoft.com/office/drawing/2014/main" id="{F89F9ECF-5230-A79D-18CD-482F53BFA3E1}"/>
              </a:ext>
              <a:ext uri="{C183D7F6-B498-43B3-948B-1728B52AA6E4}">
                <adec:decorative xmlns:adec="http://schemas.microsoft.com/office/drawing/2017/decorative" val="1"/>
              </a:ext>
            </a:extLst>
          </p:cNvPr>
          <p:cNvGrpSpPr>
            <a:grpSpLocks noChangeAspect="1"/>
          </p:cNvGrpSpPr>
          <p:nvPr>
            <p:custDataLst>
              <p:tags r:id="rId4"/>
            </p:custDataLst>
          </p:nvPr>
        </p:nvGrpSpPr>
        <p:grpSpPr>
          <a:xfrm>
            <a:off x="567248" y="1974298"/>
            <a:ext cx="1486633" cy="1486658"/>
            <a:chOff x="11206318" y="2171094"/>
            <a:chExt cx="983810" cy="983826"/>
          </a:xfrm>
        </p:grpSpPr>
        <p:grpSp>
          <p:nvGrpSpPr>
            <p:cNvPr id="20" name="Graphic 4">
              <a:extLst>
                <a:ext uri="{FF2B5EF4-FFF2-40B4-BE49-F238E27FC236}">
                  <a16:creationId xmlns:a16="http://schemas.microsoft.com/office/drawing/2014/main" id="{5DD18A1A-ABD3-59CA-70A4-FBAF8A71FAB7}"/>
                </a:ext>
              </a:extLst>
            </p:cNvPr>
            <p:cNvGrpSpPr/>
            <p:nvPr/>
          </p:nvGrpSpPr>
          <p:grpSpPr>
            <a:xfrm>
              <a:off x="11347913" y="2313657"/>
              <a:ext cx="443343" cy="441637"/>
              <a:chOff x="11347913" y="2313657"/>
              <a:chExt cx="443343" cy="441637"/>
            </a:xfrm>
            <a:solidFill>
              <a:srgbClr val="FFBB22"/>
            </a:solidFill>
          </p:grpSpPr>
          <p:sp>
            <p:nvSpPr>
              <p:cNvPr id="23" name="Freeform: Shape 8">
                <a:extLst>
                  <a:ext uri="{FF2B5EF4-FFF2-40B4-BE49-F238E27FC236}">
                    <a16:creationId xmlns:a16="http://schemas.microsoft.com/office/drawing/2014/main" id="{62EAEF1F-76C9-5041-3400-F124D27BD71F}"/>
                  </a:ext>
                </a:extLst>
              </p:cNvPr>
              <p:cNvSpPr/>
              <p:nvPr/>
            </p:nvSpPr>
            <p:spPr>
              <a:xfrm>
                <a:off x="11589334" y="2313657"/>
                <a:ext cx="193765" cy="182476"/>
              </a:xfrm>
              <a:custGeom>
                <a:avLst/>
                <a:gdLst>
                  <a:gd name="connsiteX0" fmla="*/ 68217 w 193765"/>
                  <a:gd name="connsiteY0" fmla="*/ 182477 h 182476"/>
                  <a:gd name="connsiteX1" fmla="*/ 193766 w 193765"/>
                  <a:gd name="connsiteY1" fmla="*/ 160625 h 182476"/>
                  <a:gd name="connsiteX2" fmla="*/ 0 w 193765"/>
                  <a:gd name="connsiteY2" fmla="*/ 0 h 182476"/>
                  <a:gd name="connsiteX3" fmla="*/ 0 w 193765"/>
                  <a:gd name="connsiteY3" fmla="*/ 126919 h 182476"/>
                  <a:gd name="connsiteX4" fmla="*/ 68217 w 193765"/>
                  <a:gd name="connsiteY4" fmla="*/ 182477 h 18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65" h="182476">
                    <a:moveTo>
                      <a:pt x="68217" y="182477"/>
                    </a:moveTo>
                    <a:lnTo>
                      <a:pt x="193766" y="160625"/>
                    </a:lnTo>
                    <a:cubicBezTo>
                      <a:pt x="168849" y="71846"/>
                      <a:pt x="91924" y="8063"/>
                      <a:pt x="0" y="0"/>
                    </a:cubicBezTo>
                    <a:lnTo>
                      <a:pt x="0" y="126919"/>
                    </a:lnTo>
                    <a:cubicBezTo>
                      <a:pt x="30642" y="133289"/>
                      <a:pt x="55960" y="154416"/>
                      <a:pt x="68217" y="182477"/>
                    </a:cubicBezTo>
                    <a:close/>
                  </a:path>
                </a:pathLst>
              </a:custGeom>
              <a:solidFill>
                <a:srgbClr val="FFBB22"/>
              </a:solidFill>
              <a:ln w="8063" cap="flat">
                <a:noFill/>
                <a:prstDash val="solid"/>
                <a:miter/>
              </a:ln>
            </p:spPr>
            <p:txBody>
              <a:bodyPr rtlCol="0" anchor="ctr"/>
              <a:lstStyle/>
              <a:p>
                <a:endParaRPr lang="fr-fr"/>
              </a:p>
            </p:txBody>
          </p:sp>
          <p:sp>
            <p:nvSpPr>
              <p:cNvPr id="24" name="Freeform: Shape 9">
                <a:extLst>
                  <a:ext uri="{FF2B5EF4-FFF2-40B4-BE49-F238E27FC236}">
                    <a16:creationId xmlns:a16="http://schemas.microsoft.com/office/drawing/2014/main" id="{2BF656C5-2DEF-5DB9-3ED0-D600C059EC91}"/>
                  </a:ext>
                </a:extLst>
              </p:cNvPr>
              <p:cNvSpPr/>
              <p:nvPr/>
            </p:nvSpPr>
            <p:spPr>
              <a:xfrm>
                <a:off x="11663679" y="2512906"/>
                <a:ext cx="127577" cy="93294"/>
              </a:xfrm>
              <a:custGeom>
                <a:avLst/>
                <a:gdLst>
                  <a:gd name="connsiteX0" fmla="*/ 126597 w 127577"/>
                  <a:gd name="connsiteY0" fmla="*/ 0 h 93294"/>
                  <a:gd name="connsiteX1" fmla="*/ 1854 w 127577"/>
                  <a:gd name="connsiteY1" fmla="*/ 21691 h 93294"/>
                  <a:gd name="connsiteX2" fmla="*/ 0 w 127577"/>
                  <a:gd name="connsiteY2" fmla="*/ 40076 h 93294"/>
                  <a:gd name="connsiteX3" fmla="*/ 115711 w 127577"/>
                  <a:gd name="connsiteY3" fmla="*/ 93295 h 93294"/>
                  <a:gd name="connsiteX4" fmla="*/ 127565 w 127577"/>
                  <a:gd name="connsiteY4" fmla="*/ 21530 h 93294"/>
                  <a:gd name="connsiteX5" fmla="*/ 126597 w 127577"/>
                  <a:gd name="connsiteY5" fmla="*/ 0 h 93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577" h="93294">
                    <a:moveTo>
                      <a:pt x="126597" y="0"/>
                    </a:moveTo>
                    <a:lnTo>
                      <a:pt x="1854" y="21691"/>
                    </a:lnTo>
                    <a:cubicBezTo>
                      <a:pt x="1854" y="27980"/>
                      <a:pt x="1210" y="34109"/>
                      <a:pt x="0" y="40076"/>
                    </a:cubicBezTo>
                    <a:lnTo>
                      <a:pt x="115711" y="93295"/>
                    </a:lnTo>
                    <a:cubicBezTo>
                      <a:pt x="123614" y="70233"/>
                      <a:pt x="127565" y="46123"/>
                      <a:pt x="127565" y="21530"/>
                    </a:cubicBezTo>
                    <a:cubicBezTo>
                      <a:pt x="127646" y="14595"/>
                      <a:pt x="127323" y="7418"/>
                      <a:pt x="126597" y="0"/>
                    </a:cubicBezTo>
                    <a:close/>
                  </a:path>
                </a:pathLst>
              </a:custGeom>
              <a:solidFill>
                <a:srgbClr val="FFBB22"/>
              </a:solidFill>
              <a:ln w="8063" cap="flat">
                <a:noFill/>
                <a:prstDash val="solid"/>
                <a:miter/>
              </a:ln>
            </p:spPr>
            <p:txBody>
              <a:bodyPr rtlCol="0" anchor="ctr"/>
              <a:lstStyle/>
              <a:p>
                <a:endParaRPr lang="fr-fr"/>
              </a:p>
            </p:txBody>
          </p:sp>
          <p:sp>
            <p:nvSpPr>
              <p:cNvPr id="25" name="Freeform: Shape 10">
                <a:extLst>
                  <a:ext uri="{FF2B5EF4-FFF2-40B4-BE49-F238E27FC236}">
                    <a16:creationId xmlns:a16="http://schemas.microsoft.com/office/drawing/2014/main" id="{BEE03489-EFCD-F6D1-2767-6CD772AED4A9}"/>
                  </a:ext>
                </a:extLst>
              </p:cNvPr>
              <p:cNvSpPr/>
              <p:nvPr/>
            </p:nvSpPr>
            <p:spPr>
              <a:xfrm>
                <a:off x="11388957" y="2597653"/>
                <a:ext cx="160946" cy="157641"/>
              </a:xfrm>
              <a:custGeom>
                <a:avLst/>
                <a:gdLst>
                  <a:gd name="connsiteX0" fmla="*/ 108615 w 160946"/>
                  <a:gd name="connsiteY0" fmla="*/ 0 h 157641"/>
                  <a:gd name="connsiteX1" fmla="*/ 0 w 160946"/>
                  <a:gd name="connsiteY1" fmla="*/ 65395 h 157641"/>
                  <a:gd name="connsiteX2" fmla="*/ 160947 w 160946"/>
                  <a:gd name="connsiteY2" fmla="*/ 157641 h 157641"/>
                  <a:gd name="connsiteX3" fmla="*/ 160947 w 160946"/>
                  <a:gd name="connsiteY3" fmla="*/ 30722 h 157641"/>
                  <a:gd name="connsiteX4" fmla="*/ 108615 w 160946"/>
                  <a:gd name="connsiteY4" fmla="*/ 0 h 15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46" h="157641">
                    <a:moveTo>
                      <a:pt x="108615" y="0"/>
                    </a:moveTo>
                    <a:lnTo>
                      <a:pt x="0" y="65395"/>
                    </a:lnTo>
                    <a:cubicBezTo>
                      <a:pt x="37898" y="118614"/>
                      <a:pt x="96116" y="151916"/>
                      <a:pt x="160947" y="157641"/>
                    </a:cubicBezTo>
                    <a:lnTo>
                      <a:pt x="160947" y="30722"/>
                    </a:lnTo>
                    <a:cubicBezTo>
                      <a:pt x="140305" y="26448"/>
                      <a:pt x="122081" y="15321"/>
                      <a:pt x="108615" y="0"/>
                    </a:cubicBezTo>
                    <a:close/>
                  </a:path>
                </a:pathLst>
              </a:custGeom>
              <a:solidFill>
                <a:srgbClr val="FFBB22"/>
              </a:solidFill>
              <a:ln w="8063" cap="flat">
                <a:noFill/>
                <a:prstDash val="solid"/>
                <a:miter/>
              </a:ln>
            </p:spPr>
            <p:txBody>
              <a:bodyPr rtlCol="0" anchor="ctr"/>
              <a:lstStyle/>
              <a:p>
                <a:endParaRPr lang="fr-fr"/>
              </a:p>
            </p:txBody>
          </p:sp>
          <p:sp>
            <p:nvSpPr>
              <p:cNvPr id="26" name="Freeform: Shape 11">
                <a:extLst>
                  <a:ext uri="{FF2B5EF4-FFF2-40B4-BE49-F238E27FC236}">
                    <a16:creationId xmlns:a16="http://schemas.microsoft.com/office/drawing/2014/main" id="{AD0B018C-73EE-2FD3-46D3-0A315103B684}"/>
                  </a:ext>
                </a:extLst>
              </p:cNvPr>
              <p:cNvSpPr/>
              <p:nvPr/>
            </p:nvSpPr>
            <p:spPr>
              <a:xfrm>
                <a:off x="11589253" y="2589267"/>
                <a:ext cx="174171" cy="166027"/>
              </a:xfrm>
              <a:custGeom>
                <a:avLst/>
                <a:gdLst>
                  <a:gd name="connsiteX0" fmla="*/ 0 w 174171"/>
                  <a:gd name="connsiteY0" fmla="*/ 39108 h 166027"/>
                  <a:gd name="connsiteX1" fmla="*/ 0 w 174171"/>
                  <a:gd name="connsiteY1" fmla="*/ 166027 h 166027"/>
                  <a:gd name="connsiteX2" fmla="*/ 174171 w 174171"/>
                  <a:gd name="connsiteY2" fmla="*/ 52896 h 166027"/>
                  <a:gd name="connsiteX3" fmla="*/ 59105 w 174171"/>
                  <a:gd name="connsiteY3" fmla="*/ 0 h 166027"/>
                  <a:gd name="connsiteX4" fmla="*/ 0 w 174171"/>
                  <a:gd name="connsiteY4" fmla="*/ 39108 h 166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 h="166027">
                    <a:moveTo>
                      <a:pt x="0" y="39108"/>
                    </a:moveTo>
                    <a:lnTo>
                      <a:pt x="0" y="166027"/>
                    </a:lnTo>
                    <a:cubicBezTo>
                      <a:pt x="72652" y="159576"/>
                      <a:pt x="138611" y="116759"/>
                      <a:pt x="174171" y="52896"/>
                    </a:cubicBezTo>
                    <a:lnTo>
                      <a:pt x="59105" y="0"/>
                    </a:lnTo>
                    <a:cubicBezTo>
                      <a:pt x="45317" y="19675"/>
                      <a:pt x="24433" y="34028"/>
                      <a:pt x="0" y="39108"/>
                    </a:cubicBezTo>
                    <a:close/>
                  </a:path>
                </a:pathLst>
              </a:custGeom>
              <a:solidFill>
                <a:srgbClr val="FFBB22"/>
              </a:solidFill>
              <a:ln w="8063" cap="flat">
                <a:noFill/>
                <a:prstDash val="solid"/>
                <a:miter/>
              </a:ln>
            </p:spPr>
            <p:txBody>
              <a:bodyPr rtlCol="0" anchor="ctr"/>
              <a:lstStyle/>
              <a:p>
                <a:endParaRPr lang="fr-fr"/>
              </a:p>
            </p:txBody>
          </p:sp>
          <p:sp>
            <p:nvSpPr>
              <p:cNvPr id="27" name="Freeform: Shape 12">
                <a:extLst>
                  <a:ext uri="{FF2B5EF4-FFF2-40B4-BE49-F238E27FC236}">
                    <a16:creationId xmlns:a16="http://schemas.microsoft.com/office/drawing/2014/main" id="{5240B84A-37C3-1404-2427-66FDCE7EA371}"/>
                  </a:ext>
                </a:extLst>
              </p:cNvPr>
              <p:cNvSpPr/>
              <p:nvPr/>
            </p:nvSpPr>
            <p:spPr>
              <a:xfrm>
                <a:off x="11347913" y="2313657"/>
                <a:ext cx="202071" cy="315524"/>
              </a:xfrm>
              <a:custGeom>
                <a:avLst/>
                <a:gdLst>
                  <a:gd name="connsiteX0" fmla="*/ 0 w 202071"/>
                  <a:gd name="connsiteY0" fmla="*/ 220859 h 315524"/>
                  <a:gd name="connsiteX1" fmla="*/ 21207 w 202071"/>
                  <a:gd name="connsiteY1" fmla="*/ 315524 h 315524"/>
                  <a:gd name="connsiteX2" fmla="*/ 130306 w 202071"/>
                  <a:gd name="connsiteY2" fmla="*/ 249888 h 315524"/>
                  <a:gd name="connsiteX3" fmla="*/ 125791 w 202071"/>
                  <a:gd name="connsiteY3" fmla="*/ 220859 h 315524"/>
                  <a:gd name="connsiteX4" fmla="*/ 202072 w 202071"/>
                  <a:gd name="connsiteY4" fmla="*/ 127000 h 315524"/>
                  <a:gd name="connsiteX5" fmla="*/ 202072 w 202071"/>
                  <a:gd name="connsiteY5" fmla="*/ 0 h 315524"/>
                  <a:gd name="connsiteX6" fmla="*/ 0 w 202071"/>
                  <a:gd name="connsiteY6" fmla="*/ 220859 h 31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1" h="315524">
                    <a:moveTo>
                      <a:pt x="0" y="220859"/>
                    </a:moveTo>
                    <a:cubicBezTo>
                      <a:pt x="0" y="254000"/>
                      <a:pt x="7096" y="285770"/>
                      <a:pt x="21207" y="315524"/>
                    </a:cubicBezTo>
                    <a:lnTo>
                      <a:pt x="130306" y="249888"/>
                    </a:lnTo>
                    <a:cubicBezTo>
                      <a:pt x="127404" y="240776"/>
                      <a:pt x="125791" y="231019"/>
                      <a:pt x="125791" y="220859"/>
                    </a:cubicBezTo>
                    <a:cubicBezTo>
                      <a:pt x="125791" y="174655"/>
                      <a:pt x="158529" y="136031"/>
                      <a:pt x="202072" y="127000"/>
                    </a:cubicBezTo>
                    <a:lnTo>
                      <a:pt x="202072" y="0"/>
                    </a:lnTo>
                    <a:cubicBezTo>
                      <a:pt x="88377" y="9999"/>
                      <a:pt x="0" y="106035"/>
                      <a:pt x="0" y="220859"/>
                    </a:cubicBezTo>
                    <a:close/>
                  </a:path>
                </a:pathLst>
              </a:custGeom>
              <a:solidFill>
                <a:srgbClr val="FFBB22"/>
              </a:solidFill>
              <a:ln w="8063" cap="flat">
                <a:noFill/>
                <a:prstDash val="solid"/>
                <a:miter/>
              </a:ln>
            </p:spPr>
            <p:txBody>
              <a:bodyPr rtlCol="0" anchor="ctr"/>
              <a:lstStyle/>
              <a:p>
                <a:endParaRPr lang="fr-fr"/>
              </a:p>
            </p:txBody>
          </p:sp>
        </p:grpSp>
        <p:sp>
          <p:nvSpPr>
            <p:cNvPr id="21" name="Freeform: Shape 6">
              <a:extLst>
                <a:ext uri="{FF2B5EF4-FFF2-40B4-BE49-F238E27FC236}">
                  <a16:creationId xmlns:a16="http://schemas.microsoft.com/office/drawing/2014/main" id="{A75A526A-8F7A-300B-CFF1-8001E7181DB0}"/>
                </a:ext>
              </a:extLst>
            </p:cNvPr>
            <p:cNvSpPr/>
            <p:nvPr/>
          </p:nvSpPr>
          <p:spPr>
            <a:xfrm>
              <a:off x="11278003" y="2242779"/>
              <a:ext cx="583312" cy="583312"/>
            </a:xfrm>
            <a:custGeom>
              <a:avLst/>
              <a:gdLst>
                <a:gd name="connsiteX0" fmla="*/ 291656 w 583312"/>
                <a:gd name="connsiteY0" fmla="*/ 0 h 583312"/>
                <a:gd name="connsiteX1" fmla="*/ 0 w 583312"/>
                <a:gd name="connsiteY1" fmla="*/ 291656 h 583312"/>
                <a:gd name="connsiteX2" fmla="*/ 291656 w 583312"/>
                <a:gd name="connsiteY2" fmla="*/ 583313 h 583312"/>
                <a:gd name="connsiteX3" fmla="*/ 583313 w 583312"/>
                <a:gd name="connsiteY3" fmla="*/ 291656 h 583312"/>
                <a:gd name="connsiteX4" fmla="*/ 291656 w 583312"/>
                <a:gd name="connsiteY4" fmla="*/ 0 h 583312"/>
                <a:gd name="connsiteX5" fmla="*/ 291656 w 583312"/>
                <a:gd name="connsiteY5" fmla="*/ 567186 h 583312"/>
                <a:gd name="connsiteX6" fmla="*/ 16127 w 583312"/>
                <a:gd name="connsiteY6" fmla="*/ 291656 h 583312"/>
                <a:gd name="connsiteX7" fmla="*/ 291656 w 583312"/>
                <a:gd name="connsiteY7" fmla="*/ 16127 h 583312"/>
                <a:gd name="connsiteX8" fmla="*/ 567186 w 583312"/>
                <a:gd name="connsiteY8" fmla="*/ 291656 h 583312"/>
                <a:gd name="connsiteX9" fmla="*/ 291656 w 583312"/>
                <a:gd name="connsiteY9" fmla="*/ 567186 h 583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312" h="583312">
                  <a:moveTo>
                    <a:pt x="291656" y="0"/>
                  </a:moveTo>
                  <a:cubicBezTo>
                    <a:pt x="130870" y="0"/>
                    <a:pt x="0" y="130870"/>
                    <a:pt x="0" y="291656"/>
                  </a:cubicBezTo>
                  <a:cubicBezTo>
                    <a:pt x="0" y="452442"/>
                    <a:pt x="130870" y="583313"/>
                    <a:pt x="291656" y="583313"/>
                  </a:cubicBezTo>
                  <a:cubicBezTo>
                    <a:pt x="452442" y="583313"/>
                    <a:pt x="583313" y="452442"/>
                    <a:pt x="583313" y="291656"/>
                  </a:cubicBezTo>
                  <a:cubicBezTo>
                    <a:pt x="583313" y="130870"/>
                    <a:pt x="452523" y="0"/>
                    <a:pt x="291656" y="0"/>
                  </a:cubicBezTo>
                  <a:close/>
                  <a:moveTo>
                    <a:pt x="291656" y="567186"/>
                  </a:moveTo>
                  <a:cubicBezTo>
                    <a:pt x="139740" y="567186"/>
                    <a:pt x="16127" y="443573"/>
                    <a:pt x="16127" y="291656"/>
                  </a:cubicBezTo>
                  <a:cubicBezTo>
                    <a:pt x="16127" y="139740"/>
                    <a:pt x="139740" y="16127"/>
                    <a:pt x="291656" y="16127"/>
                  </a:cubicBezTo>
                  <a:cubicBezTo>
                    <a:pt x="443573" y="16127"/>
                    <a:pt x="567186" y="139740"/>
                    <a:pt x="567186" y="291656"/>
                  </a:cubicBezTo>
                  <a:cubicBezTo>
                    <a:pt x="567186" y="443573"/>
                    <a:pt x="443573" y="567186"/>
                    <a:pt x="291656" y="567186"/>
                  </a:cubicBezTo>
                  <a:close/>
                </a:path>
              </a:pathLst>
            </a:custGeom>
            <a:solidFill>
              <a:srgbClr val="000000"/>
            </a:solidFill>
            <a:ln w="8063" cap="flat">
              <a:noFill/>
              <a:prstDash val="solid"/>
              <a:miter/>
            </a:ln>
          </p:spPr>
          <p:txBody>
            <a:bodyPr rtlCol="0" anchor="ctr"/>
            <a:lstStyle/>
            <a:p>
              <a:endParaRPr lang="fr-fr"/>
            </a:p>
          </p:txBody>
        </p:sp>
        <p:sp>
          <p:nvSpPr>
            <p:cNvPr id="22" name="Freeform: Shape 7">
              <a:extLst>
                <a:ext uri="{FF2B5EF4-FFF2-40B4-BE49-F238E27FC236}">
                  <a16:creationId xmlns:a16="http://schemas.microsoft.com/office/drawing/2014/main" id="{9BE43B10-0814-CAC4-F539-35AF46738BBA}"/>
                </a:ext>
              </a:extLst>
            </p:cNvPr>
            <p:cNvSpPr/>
            <p:nvPr/>
          </p:nvSpPr>
          <p:spPr>
            <a:xfrm>
              <a:off x="11206318" y="2171094"/>
              <a:ext cx="983810" cy="983826"/>
            </a:xfrm>
            <a:custGeom>
              <a:avLst/>
              <a:gdLst>
                <a:gd name="connsiteX0" fmla="*/ 957701 w 983810"/>
                <a:gd name="connsiteY0" fmla="*/ 861584 h 983826"/>
                <a:gd name="connsiteX1" fmla="*/ 739906 w 983810"/>
                <a:gd name="connsiteY1" fmla="*/ 643789 h 983826"/>
                <a:gd name="connsiteX2" fmla="*/ 728536 w 983810"/>
                <a:gd name="connsiteY2" fmla="*/ 643789 h 983826"/>
                <a:gd name="connsiteX3" fmla="*/ 720150 w 983810"/>
                <a:gd name="connsiteY3" fmla="*/ 652175 h 983826"/>
                <a:gd name="connsiteX4" fmla="*/ 651852 w 983810"/>
                <a:gd name="connsiteY4" fmla="*/ 583877 h 983826"/>
                <a:gd name="connsiteX5" fmla="*/ 726682 w 983810"/>
                <a:gd name="connsiteY5" fmla="*/ 363341 h 983826"/>
                <a:gd name="connsiteX6" fmla="*/ 363340 w 983810"/>
                <a:gd name="connsiteY6" fmla="*/ 0 h 983826"/>
                <a:gd name="connsiteX7" fmla="*/ 0 w 983810"/>
                <a:gd name="connsiteY7" fmla="*/ 363341 h 983826"/>
                <a:gd name="connsiteX8" fmla="*/ 363340 w 983810"/>
                <a:gd name="connsiteY8" fmla="*/ 726682 h 983826"/>
                <a:gd name="connsiteX9" fmla="*/ 583878 w 983810"/>
                <a:gd name="connsiteY9" fmla="*/ 651853 h 983826"/>
                <a:gd name="connsiteX10" fmla="*/ 652175 w 983810"/>
                <a:gd name="connsiteY10" fmla="*/ 720150 h 983826"/>
                <a:gd name="connsiteX11" fmla="*/ 643789 w 983810"/>
                <a:gd name="connsiteY11" fmla="*/ 728536 h 983826"/>
                <a:gd name="connsiteX12" fmla="*/ 641451 w 983810"/>
                <a:gd name="connsiteY12" fmla="*/ 734261 h 983826"/>
                <a:gd name="connsiteX13" fmla="*/ 643789 w 983810"/>
                <a:gd name="connsiteY13" fmla="*/ 739987 h 983826"/>
                <a:gd name="connsiteX14" fmla="*/ 861584 w 983810"/>
                <a:gd name="connsiteY14" fmla="*/ 957781 h 983826"/>
                <a:gd name="connsiteX15" fmla="*/ 904079 w 983810"/>
                <a:gd name="connsiteY15" fmla="*/ 982375 h 983826"/>
                <a:gd name="connsiteX16" fmla="*/ 916497 w 983810"/>
                <a:gd name="connsiteY16" fmla="*/ 983827 h 983826"/>
                <a:gd name="connsiteX17" fmla="*/ 943590 w 983810"/>
                <a:gd name="connsiteY17" fmla="*/ 973425 h 983826"/>
                <a:gd name="connsiteX18" fmla="*/ 973344 w 983810"/>
                <a:gd name="connsiteY18" fmla="*/ 943670 h 983826"/>
                <a:gd name="connsiteX19" fmla="*/ 957701 w 983810"/>
                <a:gd name="connsiteY19" fmla="*/ 861584 h 983826"/>
                <a:gd name="connsiteX20" fmla="*/ 16127 w 983810"/>
                <a:gd name="connsiteY20" fmla="*/ 363341 h 983826"/>
                <a:gd name="connsiteX21" fmla="*/ 363340 w 983810"/>
                <a:gd name="connsiteY21" fmla="*/ 16127 h 983826"/>
                <a:gd name="connsiteX22" fmla="*/ 710555 w 983810"/>
                <a:gd name="connsiteY22" fmla="*/ 363341 h 983826"/>
                <a:gd name="connsiteX23" fmla="*/ 363340 w 983810"/>
                <a:gd name="connsiteY23" fmla="*/ 710555 h 983826"/>
                <a:gd name="connsiteX24" fmla="*/ 16127 w 983810"/>
                <a:gd name="connsiteY24" fmla="*/ 363341 h 983826"/>
                <a:gd name="connsiteX25" fmla="*/ 596537 w 983810"/>
                <a:gd name="connsiteY25" fmla="*/ 641773 h 983826"/>
                <a:gd name="connsiteX26" fmla="*/ 641773 w 983810"/>
                <a:gd name="connsiteY26" fmla="*/ 596537 h 983826"/>
                <a:gd name="connsiteX27" fmla="*/ 708862 w 983810"/>
                <a:gd name="connsiteY27" fmla="*/ 663545 h 983826"/>
                <a:gd name="connsiteX28" fmla="*/ 663626 w 983810"/>
                <a:gd name="connsiteY28" fmla="*/ 708781 h 983826"/>
                <a:gd name="connsiteX29" fmla="*/ 596537 w 983810"/>
                <a:gd name="connsiteY29" fmla="*/ 641773 h 983826"/>
                <a:gd name="connsiteX30" fmla="*/ 961975 w 983810"/>
                <a:gd name="connsiteY30" fmla="*/ 932220 h 983826"/>
                <a:gd name="connsiteX31" fmla="*/ 932220 w 983810"/>
                <a:gd name="connsiteY31" fmla="*/ 961974 h 983826"/>
                <a:gd name="connsiteX32" fmla="*/ 907626 w 983810"/>
                <a:gd name="connsiteY32" fmla="*/ 966571 h 983826"/>
                <a:gd name="connsiteX33" fmla="*/ 873034 w 983810"/>
                <a:gd name="connsiteY33" fmla="*/ 946331 h 983826"/>
                <a:gd name="connsiteX34" fmla="*/ 660964 w 983810"/>
                <a:gd name="connsiteY34" fmla="*/ 734261 h 983826"/>
                <a:gd name="connsiteX35" fmla="*/ 725956 w 983810"/>
                <a:gd name="connsiteY35" fmla="*/ 669270 h 983826"/>
                <a:gd name="connsiteX36" fmla="*/ 725956 w 983810"/>
                <a:gd name="connsiteY36" fmla="*/ 669270 h 983826"/>
                <a:gd name="connsiteX37" fmla="*/ 725956 w 983810"/>
                <a:gd name="connsiteY37" fmla="*/ 669270 h 983826"/>
                <a:gd name="connsiteX38" fmla="*/ 734342 w 983810"/>
                <a:gd name="connsiteY38" fmla="*/ 660884 h 983826"/>
                <a:gd name="connsiteX39" fmla="*/ 946412 w 983810"/>
                <a:gd name="connsiteY39" fmla="*/ 872954 h 983826"/>
                <a:gd name="connsiteX40" fmla="*/ 961975 w 983810"/>
                <a:gd name="connsiteY40" fmla="*/ 932220 h 983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83810" h="983826">
                  <a:moveTo>
                    <a:pt x="957701" y="861584"/>
                  </a:moveTo>
                  <a:lnTo>
                    <a:pt x="739906" y="643789"/>
                  </a:lnTo>
                  <a:cubicBezTo>
                    <a:pt x="736761" y="640644"/>
                    <a:pt x="731681" y="640644"/>
                    <a:pt x="728536" y="643789"/>
                  </a:cubicBezTo>
                  <a:lnTo>
                    <a:pt x="720150" y="652175"/>
                  </a:lnTo>
                  <a:lnTo>
                    <a:pt x="651852" y="583877"/>
                  </a:lnTo>
                  <a:cubicBezTo>
                    <a:pt x="698702" y="522675"/>
                    <a:pt x="726682" y="446234"/>
                    <a:pt x="726682" y="363341"/>
                  </a:cubicBezTo>
                  <a:cubicBezTo>
                    <a:pt x="726682" y="162963"/>
                    <a:pt x="563719" y="0"/>
                    <a:pt x="363340" y="0"/>
                  </a:cubicBezTo>
                  <a:cubicBezTo>
                    <a:pt x="162963" y="0"/>
                    <a:pt x="0" y="162963"/>
                    <a:pt x="0" y="363341"/>
                  </a:cubicBezTo>
                  <a:cubicBezTo>
                    <a:pt x="0" y="563719"/>
                    <a:pt x="162963" y="726682"/>
                    <a:pt x="363340" y="726682"/>
                  </a:cubicBezTo>
                  <a:cubicBezTo>
                    <a:pt x="446233" y="726682"/>
                    <a:pt x="522675" y="698701"/>
                    <a:pt x="583878" y="651853"/>
                  </a:cubicBezTo>
                  <a:lnTo>
                    <a:pt x="652175" y="720150"/>
                  </a:lnTo>
                  <a:lnTo>
                    <a:pt x="643789" y="728536"/>
                  </a:lnTo>
                  <a:cubicBezTo>
                    <a:pt x="642257" y="730068"/>
                    <a:pt x="641451" y="732084"/>
                    <a:pt x="641451" y="734261"/>
                  </a:cubicBezTo>
                  <a:cubicBezTo>
                    <a:pt x="641451" y="736439"/>
                    <a:pt x="642338" y="738455"/>
                    <a:pt x="643789" y="739987"/>
                  </a:cubicBezTo>
                  <a:lnTo>
                    <a:pt x="861584" y="957781"/>
                  </a:lnTo>
                  <a:cubicBezTo>
                    <a:pt x="874163" y="970360"/>
                    <a:pt x="889242" y="979150"/>
                    <a:pt x="904079" y="982375"/>
                  </a:cubicBezTo>
                  <a:cubicBezTo>
                    <a:pt x="908433" y="983343"/>
                    <a:pt x="912546" y="983827"/>
                    <a:pt x="916497" y="983827"/>
                  </a:cubicBezTo>
                  <a:cubicBezTo>
                    <a:pt x="927382" y="983827"/>
                    <a:pt x="936736" y="980279"/>
                    <a:pt x="943590" y="973425"/>
                  </a:cubicBezTo>
                  <a:lnTo>
                    <a:pt x="973344" y="943670"/>
                  </a:lnTo>
                  <a:cubicBezTo>
                    <a:pt x="991971" y="924963"/>
                    <a:pt x="985117" y="889000"/>
                    <a:pt x="957701" y="861584"/>
                  </a:cubicBezTo>
                  <a:close/>
                  <a:moveTo>
                    <a:pt x="16127" y="363341"/>
                  </a:moveTo>
                  <a:cubicBezTo>
                    <a:pt x="16127" y="171914"/>
                    <a:pt x="171913" y="16127"/>
                    <a:pt x="363340" y="16127"/>
                  </a:cubicBezTo>
                  <a:cubicBezTo>
                    <a:pt x="554848" y="16127"/>
                    <a:pt x="710555" y="171914"/>
                    <a:pt x="710555" y="363341"/>
                  </a:cubicBezTo>
                  <a:cubicBezTo>
                    <a:pt x="710555" y="554768"/>
                    <a:pt x="554769" y="710555"/>
                    <a:pt x="363340" y="710555"/>
                  </a:cubicBezTo>
                  <a:cubicBezTo>
                    <a:pt x="171913" y="710555"/>
                    <a:pt x="16127" y="554849"/>
                    <a:pt x="16127" y="363341"/>
                  </a:cubicBezTo>
                  <a:close/>
                  <a:moveTo>
                    <a:pt x="596537" y="641773"/>
                  </a:moveTo>
                  <a:cubicBezTo>
                    <a:pt x="612906" y="628065"/>
                    <a:pt x="627985" y="612906"/>
                    <a:pt x="641773" y="596537"/>
                  </a:cubicBezTo>
                  <a:lnTo>
                    <a:pt x="708862" y="663545"/>
                  </a:lnTo>
                  <a:lnTo>
                    <a:pt x="663626" y="708781"/>
                  </a:lnTo>
                  <a:lnTo>
                    <a:pt x="596537" y="641773"/>
                  </a:lnTo>
                  <a:close/>
                  <a:moveTo>
                    <a:pt x="961975" y="932220"/>
                  </a:moveTo>
                  <a:lnTo>
                    <a:pt x="932220" y="961974"/>
                  </a:lnTo>
                  <a:cubicBezTo>
                    <a:pt x="926898" y="967296"/>
                    <a:pt x="918190" y="968909"/>
                    <a:pt x="907626" y="966571"/>
                  </a:cubicBezTo>
                  <a:cubicBezTo>
                    <a:pt x="895773" y="963910"/>
                    <a:pt x="883516" y="956733"/>
                    <a:pt x="873034" y="946331"/>
                  </a:cubicBezTo>
                  <a:lnTo>
                    <a:pt x="660964" y="734261"/>
                  </a:lnTo>
                  <a:lnTo>
                    <a:pt x="725956" y="669270"/>
                  </a:lnTo>
                  <a:cubicBezTo>
                    <a:pt x="725956" y="669270"/>
                    <a:pt x="725956" y="669270"/>
                    <a:pt x="725956" y="669270"/>
                  </a:cubicBezTo>
                  <a:cubicBezTo>
                    <a:pt x="725956" y="669270"/>
                    <a:pt x="725956" y="669270"/>
                    <a:pt x="725956" y="669270"/>
                  </a:cubicBezTo>
                  <a:lnTo>
                    <a:pt x="734342" y="660884"/>
                  </a:lnTo>
                  <a:lnTo>
                    <a:pt x="946412" y="872954"/>
                  </a:lnTo>
                  <a:cubicBezTo>
                    <a:pt x="966571" y="893273"/>
                    <a:pt x="973747" y="920367"/>
                    <a:pt x="961975" y="932220"/>
                  </a:cubicBezTo>
                  <a:close/>
                </a:path>
              </a:pathLst>
            </a:custGeom>
            <a:solidFill>
              <a:srgbClr val="000000"/>
            </a:solidFill>
            <a:ln w="8063" cap="flat">
              <a:noFill/>
              <a:prstDash val="solid"/>
              <a:miter/>
            </a:ln>
          </p:spPr>
          <p:txBody>
            <a:bodyPr rtlCol="0" anchor="ctr"/>
            <a:lstStyle/>
            <a:p>
              <a:endParaRPr lang="fr-fr"/>
            </a:p>
          </p:txBody>
        </p:sp>
      </p:grpSp>
    </p:spTree>
    <p:extLst>
      <p:ext uri="{BB962C8B-B14F-4D97-AF65-F5344CB8AC3E}">
        <p14:creationId xmlns:p14="http://schemas.microsoft.com/office/powerpoint/2010/main" val="7826257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97808-7832-5CF3-CC97-8F3EEF3C5A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4B424C-0F91-5682-615B-7704BA88F47D}"/>
              </a:ext>
            </a:extLst>
          </p:cNvPr>
          <p:cNvSpPr>
            <a:spLocks noGrp="1"/>
          </p:cNvSpPr>
          <p:nvPr>
            <p:ph type="title"/>
            <p:custDataLst>
              <p:tags r:id="rId1"/>
            </p:custDataLst>
          </p:nvPr>
        </p:nvSpPr>
        <p:spPr>
          <a:xfrm>
            <a:off x="449261" y="3168531"/>
            <a:ext cx="7380000" cy="1222614"/>
          </a:xfrm>
        </p:spPr>
        <p:txBody>
          <a:bodyPr/>
          <a:lstStyle/>
          <a:p>
            <a:pPr algn="l" rtl="0"/>
            <a:r>
              <a:rPr lang="fr-fr" sz="3800" b="1" i="0" u="none" baseline="0" dirty="0"/>
              <a:t>Planification et rapports d’audit </a:t>
            </a:r>
          </a:p>
        </p:txBody>
      </p:sp>
      <p:sp>
        <p:nvSpPr>
          <p:cNvPr id="4" name="Footer Placeholder 3">
            <a:extLst>
              <a:ext uri="{FF2B5EF4-FFF2-40B4-BE49-F238E27FC236}">
                <a16:creationId xmlns:a16="http://schemas.microsoft.com/office/drawing/2014/main" id="{D534A2A4-3A7C-51B8-2AD5-9B430B6E4751}"/>
              </a:ext>
            </a:extLst>
          </p:cNvPr>
          <p:cNvSpPr>
            <a:spLocks noGrp="1"/>
          </p:cNvSpPr>
          <p:nvPr>
            <p:ph type="ftr" sz="quarter" idx="11"/>
            <p:custDataLst>
              <p:tags r:id="rId2"/>
            </p:custDataLst>
          </p:nvPr>
        </p:nvSpPr>
        <p:spPr/>
        <p:txBody>
          <a:bodyPr/>
          <a:lstStyle/>
          <a:p>
            <a:pPr lvl="0" algn="l" rtl="0">
              <a:defRPr/>
            </a:pPr>
            <a:r>
              <a:rPr lang="fr-fr" b="0" i="0" u="none" baseline="0">
                <a:solidFill>
                  <a:prstClr val="black"/>
                </a:solidFill>
              </a:rPr>
              <a:t>Quatrième partie : Différentes étapes de la réalisation d’un audit d’accessibilité du processus électoral</a:t>
            </a:r>
          </a:p>
        </p:txBody>
      </p:sp>
    </p:spTree>
    <p:extLst>
      <p:ext uri="{BB962C8B-B14F-4D97-AF65-F5344CB8AC3E}">
        <p14:creationId xmlns:p14="http://schemas.microsoft.com/office/powerpoint/2010/main" val="196453323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23FBD-E6DB-C879-85F9-8A6E078826D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1FA1B95-ED54-DAC9-F437-B0E47349A42D}"/>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Préparation avant les élections </a:t>
            </a:r>
          </a:p>
        </p:txBody>
      </p:sp>
      <p:sp>
        <p:nvSpPr>
          <p:cNvPr id="3" name="Espace réservé du contenu 2">
            <a:extLst>
              <a:ext uri="{FF2B5EF4-FFF2-40B4-BE49-F238E27FC236}">
                <a16:creationId xmlns:a16="http://schemas.microsoft.com/office/drawing/2014/main" id="{CEC443A4-0264-D4E1-FB48-2C4ADAF727A1}"/>
              </a:ext>
            </a:extLst>
          </p:cNvPr>
          <p:cNvSpPr>
            <a:spLocks noGrp="1"/>
          </p:cNvSpPr>
          <p:nvPr>
            <p:ph idx="1"/>
            <p:custDataLst>
              <p:tags r:id="rId2"/>
            </p:custDataLst>
          </p:nvPr>
        </p:nvSpPr>
        <p:spPr>
          <a:xfrm>
            <a:off x="449263" y="1643027"/>
            <a:ext cx="8419713" cy="4801790"/>
          </a:xfrm>
        </p:spPr>
        <p:txBody>
          <a:bodyPr>
            <a:normAutofit fontScale="92500" lnSpcReduction="10000"/>
          </a:bodyPr>
          <a:lstStyle/>
          <a:p>
            <a:pPr lvl="1" algn="l" rtl="0"/>
            <a:r>
              <a:rPr lang="fr-fr" b="1" i="0" u="none" baseline="0" dirty="0"/>
              <a:t>Avant le jour du scrutin :</a:t>
            </a:r>
          </a:p>
          <a:p>
            <a:pPr lvl="3" algn="l" rtl="0"/>
            <a:r>
              <a:rPr lang="fr-fr" sz="2400" b="0" i="0" u="none" baseline="0" dirty="0"/>
              <a:t>Obtenez les autorisations nécessaires (par exemple, pour les </a:t>
            </a:r>
            <a:r>
              <a:rPr lang="fr-fr" sz="2400" b="0" i="0" u="none" baseline="0" dirty="0" err="1"/>
              <a:t>observateur·rice·s</a:t>
            </a:r>
            <a:r>
              <a:rPr lang="fr-fr" sz="2400" b="0" i="0" u="none" baseline="0" dirty="0"/>
              <a:t> </a:t>
            </a:r>
            <a:r>
              <a:rPr lang="fr-fr" sz="2400" b="0" i="0" u="none" baseline="0" dirty="0" err="1"/>
              <a:t>électoraux·ale·s</a:t>
            </a:r>
            <a:r>
              <a:rPr lang="fr-fr" sz="2400" b="0" i="0" u="none" baseline="0" dirty="0"/>
              <a:t> </a:t>
            </a:r>
            <a:r>
              <a:rPr lang="fr-fr" sz="2400" b="0" i="0" u="none" baseline="0" dirty="0" err="1"/>
              <a:t>accrédité·e·s</a:t>
            </a:r>
            <a:r>
              <a:rPr lang="fr-fr" sz="2400" b="0" i="0" u="none" baseline="0" dirty="0"/>
              <a:t>).</a:t>
            </a:r>
          </a:p>
          <a:p>
            <a:pPr lvl="3" algn="l" rtl="0"/>
            <a:r>
              <a:rPr lang="fr-fr" sz="2400" b="0" i="0" u="none" baseline="0" dirty="0"/>
              <a:t>Analysez la politique électorale et le cadre juridique.</a:t>
            </a:r>
          </a:p>
          <a:p>
            <a:pPr lvl="3" algn="l" rtl="0"/>
            <a:r>
              <a:rPr lang="fr-fr" sz="2400" b="0" i="0" u="none" baseline="0" dirty="0"/>
              <a:t>Cherchez des éléments de preuves dans les précédents rapports d’élections inclusives au handicap.</a:t>
            </a:r>
          </a:p>
          <a:p>
            <a:pPr lvl="3" algn="l" rtl="0"/>
            <a:r>
              <a:rPr lang="fr-fr" sz="2400" b="0" i="0" u="none" baseline="0" dirty="0"/>
              <a:t>Adaptez les outils d’audit de l’accessibilité du vote au contexte. Traduisez-les et assurez-en l’accessibilité. </a:t>
            </a:r>
          </a:p>
          <a:p>
            <a:pPr lvl="3" algn="l" rtl="0"/>
            <a:r>
              <a:rPr lang="fr-fr" sz="2400" b="0" i="0" u="none" baseline="0" dirty="0"/>
              <a:t>Sélectionnez et formez les </a:t>
            </a:r>
            <a:r>
              <a:rPr lang="fr-fr" sz="2400" b="0" i="0" u="none" baseline="0" dirty="0" err="1"/>
              <a:t>observateur·rice·s</a:t>
            </a:r>
            <a:r>
              <a:rPr lang="fr-fr" sz="2400" b="0" i="0" u="none" baseline="0" dirty="0"/>
              <a:t> </a:t>
            </a:r>
            <a:r>
              <a:rPr lang="fr-fr" sz="2400" b="0" i="0" u="none" baseline="0" dirty="0" err="1"/>
              <a:t>électoraux·rale·s</a:t>
            </a:r>
            <a:r>
              <a:rPr lang="fr-fr" sz="2400" b="0" i="0" u="none" baseline="0" dirty="0"/>
              <a:t> pour qu’ils/elles puissent réaliser l’audit.</a:t>
            </a:r>
          </a:p>
          <a:p>
            <a:pPr lvl="3" algn="l" rtl="0"/>
            <a:r>
              <a:rPr lang="fr-fr" sz="2400" b="0" i="0" u="none" baseline="0" dirty="0"/>
              <a:t>Identifiez les bureaux de vote à surveiller. Désignez des </a:t>
            </a:r>
            <a:r>
              <a:rPr lang="fr-fr" sz="2400" b="0" i="0" u="none" baseline="0" dirty="0" err="1"/>
              <a:t>observateur·rice·s</a:t>
            </a:r>
            <a:r>
              <a:rPr lang="fr-fr" sz="2400" b="0" i="0" u="none" baseline="0" dirty="0"/>
              <a:t>.</a:t>
            </a:r>
          </a:p>
        </p:txBody>
      </p:sp>
      <p:sp>
        <p:nvSpPr>
          <p:cNvPr id="4" name="Footer Placeholder 3">
            <a:extLst>
              <a:ext uri="{FF2B5EF4-FFF2-40B4-BE49-F238E27FC236}">
                <a16:creationId xmlns:a16="http://schemas.microsoft.com/office/drawing/2014/main" id="{8EDD53FA-E2C3-1BA3-F0A9-3E8528358101}"/>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a:t>
            </a:r>
            <a:endParaRPr lang="fr-fr" noProof="0"/>
          </a:p>
        </p:txBody>
      </p:sp>
    </p:spTree>
    <p:extLst>
      <p:ext uri="{BB962C8B-B14F-4D97-AF65-F5344CB8AC3E}">
        <p14:creationId xmlns:p14="http://schemas.microsoft.com/office/powerpoint/2010/main" val="282374697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9261" y="466725"/>
            <a:ext cx="9756000" cy="1086781"/>
          </a:xfrm>
        </p:spPr>
        <p:txBody>
          <a:bodyPr/>
          <a:lstStyle/>
          <a:p>
            <a:pPr algn="l" rtl="0"/>
            <a:r>
              <a:rPr lang="fr-fr" b="1" i="0" u="none" baseline="0"/>
              <a:t>Réalisation de l’audit le jour du scrutin</a:t>
            </a:r>
          </a:p>
        </p:txBody>
      </p:sp>
      <p:sp>
        <p:nvSpPr>
          <p:cNvPr id="3" name="Espace réservé du contenu 2"/>
          <p:cNvSpPr>
            <a:spLocks noGrp="1"/>
          </p:cNvSpPr>
          <p:nvPr>
            <p:ph idx="1"/>
            <p:custDataLst>
              <p:tags r:id="rId2"/>
            </p:custDataLst>
          </p:nvPr>
        </p:nvSpPr>
        <p:spPr>
          <a:xfrm>
            <a:off x="449263" y="1795427"/>
            <a:ext cx="8135937" cy="4801790"/>
          </a:xfrm>
        </p:spPr>
        <p:txBody>
          <a:bodyPr>
            <a:normAutofit/>
          </a:bodyPr>
          <a:lstStyle/>
          <a:p>
            <a:pPr lvl="1" algn="l" rtl="0"/>
            <a:r>
              <a:rPr lang="fr-fr" b="1" i="0" u="none" baseline="0" dirty="0"/>
              <a:t>Le jour du scrutin :</a:t>
            </a:r>
          </a:p>
          <a:p>
            <a:pPr lvl="3" algn="l" rtl="0"/>
            <a:r>
              <a:rPr lang="fr-fr" sz="2400" b="0" i="0" u="none" baseline="0" dirty="0"/>
              <a:t>Vous aurez besoin d’une grille d’observation par bureau de vote. </a:t>
            </a:r>
          </a:p>
          <a:p>
            <a:pPr lvl="3" algn="l" rtl="0"/>
            <a:r>
              <a:rPr lang="fr-fr" sz="2400" b="0" i="0" u="none" baseline="0" dirty="0"/>
              <a:t>Les </a:t>
            </a:r>
            <a:r>
              <a:rPr lang="fr-fr" sz="2400" b="0" i="0" u="none" baseline="0" dirty="0" err="1"/>
              <a:t>observateur·rice·s</a:t>
            </a:r>
            <a:r>
              <a:rPr lang="fr-fr" sz="2400" b="0" i="0" u="none" baseline="0" dirty="0"/>
              <a:t> prendront des photos si cela est autorisé et approprié. </a:t>
            </a:r>
          </a:p>
          <a:p>
            <a:pPr lvl="3" algn="l" rtl="0"/>
            <a:r>
              <a:rPr lang="fr-fr" sz="2400" b="0" i="0" u="none" baseline="0" dirty="0"/>
              <a:t>Deux plans de chaque lieu (centre de vote et bureau de vote). </a:t>
            </a:r>
          </a:p>
          <a:p>
            <a:pPr lvl="3" algn="l" rtl="0"/>
            <a:r>
              <a:rPr lang="fr-fr" sz="2400" b="0" i="0" u="none" baseline="0" dirty="0"/>
              <a:t>Cinq enquêtes par bureau de vote. Lorsque vous choisissez les personnes à interroger, veillez à la diversité des genres, des âges et des types de handicap.</a:t>
            </a:r>
            <a:endParaRPr lang="fr-fr" sz="2400" dirty="0"/>
          </a:p>
        </p:txBody>
      </p:sp>
      <p:sp>
        <p:nvSpPr>
          <p:cNvPr id="4" name="Footer Placeholder 3">
            <a:extLst>
              <a:ext uri="{FF2B5EF4-FFF2-40B4-BE49-F238E27FC236}">
                <a16:creationId xmlns:a16="http://schemas.microsoft.com/office/drawing/2014/main" id="{FDDE47B4-E7F0-AEDC-566F-17E25D91F970}"/>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a:t>
            </a:r>
            <a:endParaRPr lang="fr-fr" noProof="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9261" y="466725"/>
            <a:ext cx="9756000" cy="1086781"/>
          </a:xfrm>
        </p:spPr>
        <p:txBody>
          <a:bodyPr wrap="square" anchor="t">
            <a:normAutofit/>
          </a:bodyPr>
          <a:lstStyle/>
          <a:p>
            <a:pPr algn="l" rtl="0"/>
            <a:r>
              <a:rPr lang="fr-fr" b="1" i="0" u="none" baseline="0" dirty="0"/>
              <a:t>Réunion après le scrutin</a:t>
            </a:r>
          </a:p>
        </p:txBody>
      </p:sp>
      <p:sp>
        <p:nvSpPr>
          <p:cNvPr id="3" name="Espace réservé du contenu 2"/>
          <p:cNvSpPr>
            <a:spLocks noGrp="1"/>
          </p:cNvSpPr>
          <p:nvPr>
            <p:ph sz="half" idx="1"/>
            <p:custDataLst>
              <p:tags r:id="rId2"/>
            </p:custDataLst>
          </p:nvPr>
        </p:nvSpPr>
        <p:spPr>
          <a:xfrm>
            <a:off x="449260" y="1557338"/>
            <a:ext cx="4202951" cy="5039878"/>
          </a:xfrm>
        </p:spPr>
        <p:txBody>
          <a:bodyPr wrap="square" anchor="t">
            <a:normAutofit lnSpcReduction="10000"/>
          </a:bodyPr>
          <a:lstStyle/>
          <a:p>
            <a:pPr lvl="1" algn="l" rtl="0"/>
            <a:r>
              <a:rPr lang="fr-fr" b="1" i="0" u="none" baseline="0" dirty="0"/>
              <a:t>Réunion de </a:t>
            </a:r>
            <a:br>
              <a:rPr lang="fr-fr" dirty="0"/>
            </a:br>
            <a:r>
              <a:rPr lang="fr-fr" b="1" i="0" u="none" baseline="0" dirty="0"/>
              <a:t>débriefing des </a:t>
            </a:r>
            <a:r>
              <a:rPr lang="fr-fr" b="1" i="0" u="none" baseline="0" dirty="0" err="1"/>
              <a:t>observateur·rice·s</a:t>
            </a:r>
            <a:r>
              <a:rPr lang="fr-fr" b="1" i="0" u="none" baseline="0" dirty="0"/>
              <a:t> :</a:t>
            </a:r>
          </a:p>
          <a:p>
            <a:pPr lvl="3" algn="l" rtl="0"/>
            <a:r>
              <a:rPr lang="fr-fr" sz="2400" b="0" i="0" u="none" baseline="0" dirty="0"/>
              <a:t>Mettez les plans au propre.</a:t>
            </a:r>
          </a:p>
          <a:p>
            <a:pPr lvl="3" algn="l" rtl="0"/>
            <a:r>
              <a:rPr lang="fr-fr" sz="2400" b="0" i="0" u="none" baseline="0" dirty="0"/>
              <a:t>Sélectionnez un maximum de 10 photos.</a:t>
            </a:r>
          </a:p>
          <a:p>
            <a:pPr lvl="3" algn="l" rtl="0"/>
            <a:r>
              <a:rPr lang="fr-fr" sz="2400" b="0" i="0" u="none" baseline="0" dirty="0"/>
              <a:t>Préparez ensemble un tableau des recommandations en </a:t>
            </a:r>
            <a:r>
              <a:rPr lang="fr-fr" sz="2400" dirty="0"/>
              <a:t>vous</a:t>
            </a:r>
            <a:r>
              <a:rPr lang="fr-fr" sz="2400" b="0" i="0" u="none" baseline="0" dirty="0"/>
              <a:t> basant sur la grille d’observation et les résultats de l’enquête.</a:t>
            </a:r>
          </a:p>
          <a:p>
            <a:endParaRPr lang="fr-fr" dirty="0"/>
          </a:p>
        </p:txBody>
      </p:sp>
      <p:pic>
        <p:nvPicPr>
          <p:cNvPr id="8" name="Picture 7" descr="Un groupe de personnes assises autour de bureaux et travaillant sur leurs ordinateurs portables. Ce groupe comprend trois personnes en situation de handicap.">
            <a:extLst>
              <a:ext uri="{FF2B5EF4-FFF2-40B4-BE49-F238E27FC236}">
                <a16:creationId xmlns:a16="http://schemas.microsoft.com/office/drawing/2014/main" id="{CA7EACE7-7867-A946-0851-8D523EA59C6D}"/>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4877502" y="1553506"/>
            <a:ext cx="5365051" cy="3575692"/>
          </a:xfrm>
          <a:prstGeom prst="rect">
            <a:avLst/>
          </a:prstGeom>
        </p:spPr>
      </p:pic>
      <p:sp>
        <p:nvSpPr>
          <p:cNvPr id="10" name="Footer Placeholder 4">
            <a:extLst>
              <a:ext uri="{FF2B5EF4-FFF2-40B4-BE49-F238E27FC236}">
                <a16:creationId xmlns:a16="http://schemas.microsoft.com/office/drawing/2014/main" id="{B3579AE1-1CC0-EF25-1188-77907739AE37}"/>
              </a:ext>
            </a:extLst>
          </p:cNvPr>
          <p:cNvSpPr>
            <a:spLocks noGrp="1"/>
          </p:cNvSpPr>
          <p:nvPr>
            <p:ph type="ftr" sz="quarter" idx="11"/>
            <p:custDataLst>
              <p:tags r:id="rId4"/>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94692-D1FE-8D72-2165-DE1E1646D1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FCF33B-92EF-9DEA-98C7-55B69E523840}"/>
              </a:ext>
            </a:extLst>
          </p:cNvPr>
          <p:cNvSpPr>
            <a:spLocks noGrp="1"/>
          </p:cNvSpPr>
          <p:nvPr>
            <p:ph type="title"/>
            <p:custDataLst>
              <p:tags r:id="rId1"/>
            </p:custDataLst>
          </p:nvPr>
        </p:nvSpPr>
        <p:spPr>
          <a:xfrm>
            <a:off x="449260" y="3168530"/>
            <a:ext cx="6579337" cy="1222614"/>
          </a:xfrm>
        </p:spPr>
        <p:txBody>
          <a:bodyPr/>
          <a:lstStyle/>
          <a:p>
            <a:pPr algn="l" rtl="0"/>
            <a:r>
              <a:rPr lang="fr-fr" b="1" i="0" u="none" baseline="0" dirty="0"/>
              <a:t>Élaboration du rapport d’audit d’accessibilité</a:t>
            </a:r>
            <a:endParaRPr lang="fr-fr" sz="3800" dirty="0"/>
          </a:p>
        </p:txBody>
      </p:sp>
      <p:sp>
        <p:nvSpPr>
          <p:cNvPr id="4" name="Footer Placeholder 3">
            <a:extLst>
              <a:ext uri="{FF2B5EF4-FFF2-40B4-BE49-F238E27FC236}">
                <a16:creationId xmlns:a16="http://schemas.microsoft.com/office/drawing/2014/main" id="{7F142599-A324-26B0-FCB7-0FB799403567}"/>
              </a:ext>
            </a:extLst>
          </p:cNvPr>
          <p:cNvSpPr>
            <a:spLocks noGrp="1"/>
          </p:cNvSpPr>
          <p:nvPr>
            <p:ph type="ftr" sz="quarter" idx="11"/>
            <p:custDataLst>
              <p:tags r:id="rId2"/>
            </p:custDataLst>
          </p:nvPr>
        </p:nvSpPr>
        <p:spPr/>
        <p:txBody>
          <a:bodyPr/>
          <a:lstStyle/>
          <a:p>
            <a:pPr lvl="0" algn="l" rtl="0">
              <a:defRPr/>
            </a:pPr>
            <a:r>
              <a:rPr lang="fr-fr" b="0" i="0" u="none" baseline="0">
                <a:solidFill>
                  <a:prstClr val="black"/>
                </a:solidFill>
              </a:rPr>
              <a:t>Quatrième partie : Différentes étapes de la réalisation d’un audit d’accessibilité du processus électoral</a:t>
            </a:r>
          </a:p>
        </p:txBody>
      </p:sp>
    </p:spTree>
    <p:extLst>
      <p:ext uri="{BB962C8B-B14F-4D97-AF65-F5344CB8AC3E}">
        <p14:creationId xmlns:p14="http://schemas.microsoft.com/office/powerpoint/2010/main" val="28462850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814CB-D1BC-149F-9C6E-43BA89E0DE5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3D9421A-F776-BE83-0101-BFD179EB8878}"/>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Le rapport d’audit d’accessibilité </a:t>
            </a:r>
            <a:br>
              <a:rPr lang="fr-fr"/>
            </a:br>
            <a:r>
              <a:rPr lang="fr-fr" b="1" i="0" u="none" baseline="0"/>
              <a:t>comporte cinq sections</a:t>
            </a:r>
          </a:p>
        </p:txBody>
      </p:sp>
      <p:sp>
        <p:nvSpPr>
          <p:cNvPr id="3" name="Espace réservé du contenu 2">
            <a:extLst>
              <a:ext uri="{FF2B5EF4-FFF2-40B4-BE49-F238E27FC236}">
                <a16:creationId xmlns:a16="http://schemas.microsoft.com/office/drawing/2014/main" id="{58D1CF09-27E2-1C13-9BDA-A3E474DFF6C9}"/>
              </a:ext>
            </a:extLst>
          </p:cNvPr>
          <p:cNvSpPr>
            <a:spLocks noGrp="1"/>
          </p:cNvSpPr>
          <p:nvPr>
            <p:ph idx="1"/>
            <p:custDataLst>
              <p:tags r:id="rId2"/>
            </p:custDataLst>
          </p:nvPr>
        </p:nvSpPr>
        <p:spPr>
          <a:xfrm>
            <a:off x="449263" y="2277207"/>
            <a:ext cx="6590634" cy="3720470"/>
          </a:xfrm>
        </p:spPr>
        <p:txBody>
          <a:bodyPr>
            <a:normAutofit fontScale="92500" lnSpcReduction="20000"/>
          </a:bodyPr>
          <a:lstStyle/>
          <a:p>
            <a:pPr algn="l" rtl="0"/>
            <a:r>
              <a:rPr lang="fr-fr" b="1" i="0" u="none" baseline="0" dirty="0"/>
              <a:t>1. Introduction </a:t>
            </a:r>
          </a:p>
          <a:p>
            <a:pPr lvl="2" algn="l" rtl="0"/>
            <a:r>
              <a:rPr lang="fr-fr" sz="2600" b="0" i="0" u="none" baseline="0" dirty="0"/>
              <a:t>Mentionnez l’ampleur de vos audits d’accessibilité et les politiques qui sous-tendent l’accessibilité du vote dans votre contexte. Cette section peut inclure un plan des bureaux de vote.</a:t>
            </a:r>
          </a:p>
          <a:p>
            <a:pPr algn="l" rtl="0"/>
            <a:r>
              <a:rPr lang="fr-fr" b="1" i="0" u="none" baseline="0" dirty="0"/>
              <a:t>2. Méthodologie et outils </a:t>
            </a:r>
          </a:p>
          <a:p>
            <a:pPr lvl="2" algn="l" rtl="0"/>
            <a:r>
              <a:rPr lang="fr-fr" sz="2600" b="0" i="0" u="none" baseline="0" dirty="0"/>
              <a:t>Résumez la méthode employée pour réaliser l</a:t>
            </a:r>
            <a:r>
              <a:rPr lang="fr-fr" sz="2600" dirty="0"/>
              <a:t>es </a:t>
            </a:r>
            <a:r>
              <a:rPr lang="fr-fr" sz="2600" b="0" i="0" u="none" baseline="0" dirty="0"/>
              <a:t>audits et les outils que vous avez utilisés.</a:t>
            </a:r>
          </a:p>
          <a:p>
            <a:endParaRPr lang="fr-fr" dirty="0"/>
          </a:p>
        </p:txBody>
      </p:sp>
      <p:sp>
        <p:nvSpPr>
          <p:cNvPr id="4" name="Footer Placeholder 3">
            <a:extLst>
              <a:ext uri="{FF2B5EF4-FFF2-40B4-BE49-F238E27FC236}">
                <a16:creationId xmlns:a16="http://schemas.microsoft.com/office/drawing/2014/main" id="{8CC3F255-79E8-3060-2DEA-EAD9F5AFB6D0}"/>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 </a:t>
            </a:r>
            <a:endParaRPr lang="fr-fr" noProof="0"/>
          </a:p>
        </p:txBody>
      </p:sp>
    </p:spTree>
    <p:extLst>
      <p:ext uri="{BB962C8B-B14F-4D97-AF65-F5344CB8AC3E}">
        <p14:creationId xmlns:p14="http://schemas.microsoft.com/office/powerpoint/2010/main" val="177844369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custDataLst>
              <p:tags r:id="rId1"/>
            </p:custDataLst>
          </p:nvPr>
        </p:nvSpPr>
        <p:spPr>
          <a:xfrm>
            <a:off x="449261" y="1869152"/>
            <a:ext cx="7328053" cy="4482487"/>
          </a:xfrm>
        </p:spPr>
        <p:txBody>
          <a:bodyPr>
            <a:normAutofit fontScale="92500" lnSpcReduction="10000"/>
          </a:bodyPr>
          <a:lstStyle/>
          <a:p>
            <a:pPr algn="l" rtl="0"/>
            <a:r>
              <a:rPr lang="fr-fr" sz="2400" b="1" i="0" u="none" baseline="0" dirty="0"/>
              <a:t>3. Difficultés et obstacles rencontrés par les personnes en situation de handicap pour exercer leur droit de vote</a:t>
            </a:r>
          </a:p>
          <a:p>
            <a:pPr lvl="2" algn="l" rtl="0"/>
            <a:r>
              <a:rPr lang="fr-fr" sz="2400" b="0" i="0" u="none" baseline="0" dirty="0"/>
              <a:t>Résumez vos conclusions en vous servant de la grille d’observation de l’accessibilité du vote et en indiquant les obstacles découverts dans votre contexte. </a:t>
            </a:r>
          </a:p>
          <a:p>
            <a:pPr algn="l" rtl="0"/>
            <a:r>
              <a:rPr lang="fr-fr" sz="2400" b="1" i="0" u="none" baseline="0" dirty="0"/>
              <a:t>3.1. Ressenti/expériences des personnes en situation de handicap</a:t>
            </a:r>
          </a:p>
          <a:p>
            <a:pPr lvl="2" algn="l" rtl="0"/>
            <a:r>
              <a:rPr lang="fr-fr" sz="2400" b="0" i="0" u="none" baseline="0" dirty="0"/>
              <a:t>Résumez les résultats de l’enquête sur l’accessibilité du vote, en examinant comment les </a:t>
            </a:r>
            <a:r>
              <a:rPr lang="fr-fr" sz="2400" b="0" i="0" u="none" baseline="0" dirty="0" err="1"/>
              <a:t>électeur·rice·s</a:t>
            </a:r>
            <a:r>
              <a:rPr lang="fr-fr" sz="2400" b="0" i="0" u="none" baseline="0" dirty="0"/>
              <a:t> </a:t>
            </a:r>
            <a:r>
              <a:rPr lang="fr-fr" sz="2400" b="0" i="0" u="none" baseline="0" dirty="0" err="1"/>
              <a:t>handicapé·e·s</a:t>
            </a:r>
            <a:r>
              <a:rPr lang="fr-fr" sz="2400" b="0" i="0" u="none" baseline="0" dirty="0"/>
              <a:t> ont été </a:t>
            </a:r>
            <a:r>
              <a:rPr lang="fr-fr" sz="2400" b="0" i="0" u="none" baseline="0" dirty="0" err="1"/>
              <a:t>affecté·e·s</a:t>
            </a:r>
            <a:r>
              <a:rPr lang="fr-fr" sz="2400" b="0" i="0" u="none" baseline="0" dirty="0"/>
              <a:t> par les obstacles existants.</a:t>
            </a:r>
          </a:p>
        </p:txBody>
      </p:sp>
      <p:sp>
        <p:nvSpPr>
          <p:cNvPr id="6" name="Titre 1">
            <a:extLst>
              <a:ext uri="{FF2B5EF4-FFF2-40B4-BE49-F238E27FC236}">
                <a16:creationId xmlns:a16="http://schemas.microsoft.com/office/drawing/2014/main" id="{4067837F-1E3D-08D7-9513-F22616EABDBF}"/>
              </a:ext>
            </a:extLst>
          </p:cNvPr>
          <p:cNvSpPr>
            <a:spLocks noGrp="1"/>
          </p:cNvSpPr>
          <p:nvPr>
            <p:ph type="title"/>
            <p:custDataLst>
              <p:tags r:id="rId2"/>
            </p:custDataLst>
          </p:nvPr>
        </p:nvSpPr>
        <p:spPr>
          <a:xfrm>
            <a:off x="449261" y="466725"/>
            <a:ext cx="9756000" cy="1086781"/>
          </a:xfrm>
        </p:spPr>
        <p:txBody>
          <a:bodyPr/>
          <a:lstStyle/>
          <a:p>
            <a:pPr algn="l" rtl="0"/>
            <a:r>
              <a:rPr lang="fr-fr" b="1" i="0" u="none" baseline="0"/>
              <a:t>Le rapport d’audit d’accessibilité </a:t>
            </a:r>
            <a:br>
              <a:rPr lang="fr-fr"/>
            </a:br>
            <a:r>
              <a:rPr lang="fr-fr" b="1" i="0" u="none" baseline="0"/>
              <a:t>comporte cinq sections</a:t>
            </a:r>
          </a:p>
        </p:txBody>
      </p:sp>
      <p:sp>
        <p:nvSpPr>
          <p:cNvPr id="4" name="Footer Placeholder 3">
            <a:extLst>
              <a:ext uri="{FF2B5EF4-FFF2-40B4-BE49-F238E27FC236}">
                <a16:creationId xmlns:a16="http://schemas.microsoft.com/office/drawing/2014/main" id="{89D42D62-FF93-82C6-AF0E-020572893A7E}"/>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 </a:t>
            </a:r>
            <a:endParaRPr lang="fr-fr" noProof="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D0152-EBBC-B4A3-CC5E-11D4328642BA}"/>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5E807AE-ED4D-993B-6BDF-684D4F6B0DBE}"/>
              </a:ext>
            </a:extLst>
          </p:cNvPr>
          <p:cNvSpPr>
            <a:spLocks noGrp="1"/>
          </p:cNvSpPr>
          <p:nvPr>
            <p:ph idx="1"/>
            <p:custDataLst>
              <p:tags r:id="rId1"/>
            </p:custDataLst>
          </p:nvPr>
        </p:nvSpPr>
        <p:spPr>
          <a:xfrm>
            <a:off x="449264" y="1918257"/>
            <a:ext cx="7514866" cy="4487386"/>
          </a:xfrm>
        </p:spPr>
        <p:txBody>
          <a:bodyPr>
            <a:normAutofit fontScale="92500" lnSpcReduction="10000"/>
          </a:bodyPr>
          <a:lstStyle/>
          <a:p>
            <a:pPr algn="l" rtl="0"/>
            <a:r>
              <a:rPr lang="fr-fr" sz="2400" b="1" i="0" u="none" baseline="0" dirty="0"/>
              <a:t>4. Recommandations au niveau national</a:t>
            </a:r>
          </a:p>
          <a:p>
            <a:pPr lvl="2" algn="l" rtl="0"/>
            <a:r>
              <a:rPr lang="fr-fr" sz="2400" b="0" i="0" u="none" baseline="0" dirty="0"/>
              <a:t>Résumez vos conclusions à l’aide du </a:t>
            </a:r>
            <a:r>
              <a:rPr lang="fr-fr" sz="2400" b="1" i="0" u="none" baseline="0" dirty="0"/>
              <a:t>modèle de recommandations sur l’accessibilité du vote</a:t>
            </a:r>
            <a:r>
              <a:rPr lang="fr-fr" sz="2400" b="0" i="0" u="none" baseline="0" dirty="0"/>
              <a:t>. Rédigez vos recommandations une par une, en décrivant pour chacune d’entre elles la situation actuelle et la prévalence de l’obstacle. Expliquez comment l’obstacle sera supprimé, </a:t>
            </a:r>
            <a:br>
              <a:rPr lang="fr-fr" sz="2400" dirty="0"/>
            </a:br>
            <a:r>
              <a:rPr lang="fr-fr" sz="2400" b="0" i="0" u="none" baseline="0" dirty="0"/>
              <a:t>et identifiez la ou les parties prenantes qui seront responsables de le faire.</a:t>
            </a:r>
          </a:p>
          <a:p>
            <a:pPr algn="l" rtl="0"/>
            <a:r>
              <a:rPr lang="fr-fr" sz="2400" b="1" i="0" u="none" baseline="0" dirty="0"/>
              <a:t>5. Conclusion</a:t>
            </a:r>
          </a:p>
          <a:p>
            <a:pPr lvl="2" algn="l" rtl="0"/>
            <a:r>
              <a:rPr lang="fr-fr" sz="2400" b="0" i="0" u="none" baseline="0" dirty="0"/>
              <a:t>Divisez vos conclusions en objectifs à court et long terme, ainsi que le chemin à suivre pour parvenir à une approche à double volet.</a:t>
            </a:r>
          </a:p>
        </p:txBody>
      </p:sp>
      <p:sp>
        <p:nvSpPr>
          <p:cNvPr id="6" name="Titre 1">
            <a:extLst>
              <a:ext uri="{FF2B5EF4-FFF2-40B4-BE49-F238E27FC236}">
                <a16:creationId xmlns:a16="http://schemas.microsoft.com/office/drawing/2014/main" id="{898023F6-0C88-ADDF-F1EE-CAD0F330299F}"/>
              </a:ext>
            </a:extLst>
          </p:cNvPr>
          <p:cNvSpPr>
            <a:spLocks noGrp="1"/>
          </p:cNvSpPr>
          <p:nvPr>
            <p:ph type="title"/>
            <p:custDataLst>
              <p:tags r:id="rId2"/>
            </p:custDataLst>
          </p:nvPr>
        </p:nvSpPr>
        <p:spPr>
          <a:xfrm>
            <a:off x="449261" y="466725"/>
            <a:ext cx="9756000" cy="1086781"/>
          </a:xfrm>
        </p:spPr>
        <p:txBody>
          <a:bodyPr/>
          <a:lstStyle/>
          <a:p>
            <a:pPr algn="l" rtl="0"/>
            <a:r>
              <a:rPr lang="fr-fr" b="1" i="0" u="none" baseline="0"/>
              <a:t>Le rapport d’audit d’accessibilité </a:t>
            </a:r>
            <a:br>
              <a:rPr lang="fr-fr"/>
            </a:br>
            <a:r>
              <a:rPr lang="fr-fr" b="1" i="0" u="none" baseline="0"/>
              <a:t>comporte cinq sections</a:t>
            </a:r>
          </a:p>
        </p:txBody>
      </p:sp>
      <p:sp>
        <p:nvSpPr>
          <p:cNvPr id="4" name="Footer Placeholder 3">
            <a:extLst>
              <a:ext uri="{FF2B5EF4-FFF2-40B4-BE49-F238E27FC236}">
                <a16:creationId xmlns:a16="http://schemas.microsoft.com/office/drawing/2014/main" id="{38C5D831-7147-363F-AF6F-A7D149EE8685}"/>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 </a:t>
            </a:r>
            <a:endParaRPr lang="fr-fr" noProof="0"/>
          </a:p>
        </p:txBody>
      </p:sp>
    </p:spTree>
    <p:extLst>
      <p:ext uri="{BB962C8B-B14F-4D97-AF65-F5344CB8AC3E}">
        <p14:creationId xmlns:p14="http://schemas.microsoft.com/office/powerpoint/2010/main" val="429430589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F860E-CD5E-4B4B-DA40-543A23F2C0F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35C85DB-47FB-D840-0B26-30C8BA5057E2}"/>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Travail de groupe</a:t>
            </a:r>
          </a:p>
        </p:txBody>
      </p:sp>
      <p:sp>
        <p:nvSpPr>
          <p:cNvPr id="3" name="Subtitle 2">
            <a:extLst>
              <a:ext uri="{FF2B5EF4-FFF2-40B4-BE49-F238E27FC236}">
                <a16:creationId xmlns:a16="http://schemas.microsoft.com/office/drawing/2014/main" id="{00BB1A60-757A-8D37-49D9-E509AE498ED5}"/>
              </a:ext>
            </a:extLst>
          </p:cNvPr>
          <p:cNvSpPr>
            <a:spLocks noGrp="1"/>
          </p:cNvSpPr>
          <p:nvPr>
            <p:ph type="subTitle" idx="1"/>
            <p:custDataLst>
              <p:tags r:id="rId2"/>
            </p:custDataLst>
          </p:nvPr>
        </p:nvSpPr>
        <p:spPr>
          <a:xfrm>
            <a:off x="457345" y="3147960"/>
            <a:ext cx="9757439" cy="1599138"/>
          </a:xfrm>
        </p:spPr>
        <p:txBody>
          <a:bodyPr/>
          <a:lstStyle/>
          <a:p>
            <a:pPr algn="l" rtl="0"/>
            <a:r>
              <a:rPr lang="fr-fr" b="0" i="0" u="none" baseline="0"/>
              <a:t>Planifier la diffusion</a:t>
            </a:r>
          </a:p>
        </p:txBody>
      </p:sp>
      <p:graphicFrame>
        <p:nvGraphicFramePr>
          <p:cNvPr id="2" name="Table 1">
            <a:extLst>
              <a:ext uri="{FF2B5EF4-FFF2-40B4-BE49-F238E27FC236}">
                <a16:creationId xmlns:a16="http://schemas.microsoft.com/office/drawing/2014/main" id="{A7D0D243-6847-8C9E-0B2B-77BF96F862C1}"/>
              </a:ext>
            </a:extLst>
          </p:cNvPr>
          <p:cNvGraphicFramePr>
            <a:graphicFrameLocks noGrp="1"/>
          </p:cNvGraphicFramePr>
          <p:nvPr>
            <p:custDataLst>
              <p:tags r:id="rId3"/>
            </p:custDataLst>
            <p:extLst>
              <p:ext uri="{D42A27DB-BD31-4B8C-83A1-F6EECF244321}">
                <p14:modId xmlns:p14="http://schemas.microsoft.com/office/powerpoint/2010/main" val="1556380965"/>
              </p:ext>
            </p:extLst>
          </p:nvPr>
        </p:nvGraphicFramePr>
        <p:xfrm>
          <a:off x="466723" y="4358964"/>
          <a:ext cx="9748840" cy="2071878"/>
        </p:xfrm>
        <a:graphic>
          <a:graphicData uri="http://schemas.openxmlformats.org/drawingml/2006/table">
            <a:tbl>
              <a:tblPr firstRow="1" firstCol="1" bandRow="1">
                <a:tableStyleId>{0817EA92-75D0-4044-A80A-286907CE0DDB}</a:tableStyleId>
              </a:tblPr>
              <a:tblGrid>
                <a:gridCol w="2437210">
                  <a:extLst>
                    <a:ext uri="{9D8B030D-6E8A-4147-A177-3AD203B41FA5}">
                      <a16:colId xmlns:a16="http://schemas.microsoft.com/office/drawing/2014/main" val="1454262477"/>
                    </a:ext>
                  </a:extLst>
                </a:gridCol>
                <a:gridCol w="2437210">
                  <a:extLst>
                    <a:ext uri="{9D8B030D-6E8A-4147-A177-3AD203B41FA5}">
                      <a16:colId xmlns:a16="http://schemas.microsoft.com/office/drawing/2014/main" val="3917587774"/>
                    </a:ext>
                  </a:extLst>
                </a:gridCol>
                <a:gridCol w="2437210">
                  <a:extLst>
                    <a:ext uri="{9D8B030D-6E8A-4147-A177-3AD203B41FA5}">
                      <a16:colId xmlns:a16="http://schemas.microsoft.com/office/drawing/2014/main" val="245352549"/>
                    </a:ext>
                  </a:extLst>
                </a:gridCol>
                <a:gridCol w="2437210">
                  <a:extLst>
                    <a:ext uri="{9D8B030D-6E8A-4147-A177-3AD203B41FA5}">
                      <a16:colId xmlns:a16="http://schemas.microsoft.com/office/drawing/2014/main" val="1699563379"/>
                    </a:ext>
                  </a:extLst>
                </a:gridCol>
              </a:tblGrid>
              <a:tr h="1628650">
                <a:tc>
                  <a:txBody>
                    <a:bodyPr/>
                    <a:lstStyle/>
                    <a:p>
                      <a:pPr algn="l" rtl="0">
                        <a:lnSpc>
                          <a:spcPct val="110000"/>
                        </a:lnSpc>
                        <a:spcBef>
                          <a:spcPts val="200"/>
                        </a:spcBef>
                        <a:spcAft>
                          <a:spcPts val="800"/>
                        </a:spcAft>
                        <a:buNone/>
                      </a:pPr>
                      <a:r>
                        <a:rPr lang="fr-fr" sz="2400" b="0" i="0" u="none" baseline="0">
                          <a:effectLst/>
                        </a:rPr>
                        <a:t>Nom de la partie prenante</a:t>
                      </a:r>
                      <a:endParaRPr lang="fr-fr" sz="24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tc>
                  <a:txBody>
                    <a:bodyPr/>
                    <a:lstStyle/>
                    <a:p>
                      <a:pPr algn="l" rtl="0">
                        <a:lnSpc>
                          <a:spcPct val="110000"/>
                        </a:lnSpc>
                        <a:spcBef>
                          <a:spcPts val="200"/>
                        </a:spcBef>
                        <a:spcAft>
                          <a:spcPts val="800"/>
                        </a:spcAft>
                        <a:buNone/>
                      </a:pPr>
                      <a:r>
                        <a:rPr lang="fr-fr" sz="2400" b="0" i="0" u="none" baseline="0">
                          <a:effectLst/>
                        </a:rPr>
                        <a:t>Rôle dans les élections inclusives</a:t>
                      </a:r>
                      <a:endParaRPr lang="fr-fr" sz="24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tc>
                  <a:txBody>
                    <a:bodyPr/>
                    <a:lstStyle/>
                    <a:p>
                      <a:pPr algn="l" rtl="0">
                        <a:lnSpc>
                          <a:spcPct val="110000"/>
                        </a:lnSpc>
                        <a:spcBef>
                          <a:spcPts val="200"/>
                        </a:spcBef>
                        <a:spcAft>
                          <a:spcPts val="800"/>
                        </a:spcAft>
                        <a:buNone/>
                      </a:pPr>
                      <a:r>
                        <a:rPr lang="fr-fr" sz="2400" b="0" i="0" u="none" baseline="0">
                          <a:effectLst/>
                        </a:rPr>
                        <a:t>Justification de la communication de l’audit à cette partie prenante</a:t>
                      </a:r>
                      <a:endParaRPr lang="fr-fr" sz="24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tc>
                  <a:txBody>
                    <a:bodyPr/>
                    <a:lstStyle/>
                    <a:p>
                      <a:pPr algn="l" rtl="0">
                        <a:lnSpc>
                          <a:spcPct val="110000"/>
                        </a:lnSpc>
                        <a:spcBef>
                          <a:spcPts val="200"/>
                        </a:spcBef>
                        <a:spcAft>
                          <a:spcPts val="800"/>
                        </a:spcAft>
                        <a:buNone/>
                      </a:pPr>
                      <a:r>
                        <a:rPr lang="fr-fr" sz="2400" b="0" i="0" u="none" baseline="0">
                          <a:effectLst/>
                        </a:rPr>
                        <a:t>Comment allons-nous lui communiquer les résultats de l’audit </a:t>
                      </a:r>
                      <a:endParaRPr lang="fr-fr" sz="24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extLst>
                  <a:ext uri="{0D108BD9-81ED-4DB2-BD59-A6C34878D82A}">
                    <a16:rowId xmlns:a16="http://schemas.microsoft.com/office/drawing/2014/main" val="1410971003"/>
                  </a:ext>
                </a:extLst>
              </a:tr>
            </a:tbl>
          </a:graphicData>
        </a:graphic>
      </p:graphicFrame>
      <p:sp>
        <p:nvSpPr>
          <p:cNvPr id="10" name="Footer Placeholder 4">
            <a:extLst>
              <a:ext uri="{FF2B5EF4-FFF2-40B4-BE49-F238E27FC236}">
                <a16:creationId xmlns:a16="http://schemas.microsoft.com/office/drawing/2014/main" id="{05F58736-2B0D-D59B-6625-2081F4E6FC29}"/>
              </a:ext>
            </a:extLst>
          </p:cNvPr>
          <p:cNvSpPr>
            <a:spLocks noGrp="1"/>
          </p:cNvSpPr>
          <p:nvPr>
            <p:ph type="ftr" sz="quarter" idx="10"/>
            <p:custDataLst>
              <p:tags r:id="rId4"/>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pic>
        <p:nvPicPr>
          <p:cNvPr id="6" name="Picture 5">
            <a:extLst>
              <a:ext uri="{FF2B5EF4-FFF2-40B4-BE49-F238E27FC236}">
                <a16:creationId xmlns:a16="http://schemas.microsoft.com/office/drawing/2014/main" id="{44521CA1-09ED-37B7-48CB-E51BDC876185}"/>
              </a:ext>
              <a:ext uri="{C183D7F6-B498-43B3-948B-1728B52AA6E4}">
                <adec:decorative xmlns:adec="http://schemas.microsoft.com/office/drawing/2017/decorative" val="1"/>
              </a:ext>
            </a:extLst>
          </p:cNvPr>
          <p:cNvPicPr>
            <a:picLocks noChangeAspect="1"/>
          </p:cNvPicPr>
          <p:nvPr>
            <p:custDataLst>
              <p:tags r:id="rId5"/>
            </p:custDataLst>
          </p:nvPr>
        </p:nvPicPr>
        <p:blipFill>
          <a:blip r:embed="rId7"/>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71215863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7647A-3265-3E31-FC38-57DEE87684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5A6860-83EE-B779-205D-1FC07DAA9215}"/>
              </a:ext>
            </a:extLst>
          </p:cNvPr>
          <p:cNvSpPr>
            <a:spLocks noGrp="1"/>
          </p:cNvSpPr>
          <p:nvPr>
            <p:ph type="title"/>
            <p:custDataLst>
              <p:tags r:id="rId1"/>
            </p:custDataLst>
          </p:nvPr>
        </p:nvSpPr>
        <p:spPr>
          <a:xfrm>
            <a:off x="449260" y="3208421"/>
            <a:ext cx="7380000" cy="930442"/>
          </a:xfrm>
        </p:spPr>
        <p:txBody>
          <a:bodyPr/>
          <a:lstStyle/>
          <a:p>
            <a:pPr algn="l" rtl="0"/>
            <a:r>
              <a:rPr lang="fr-fr" b="1" i="0" u="none" baseline="0" dirty="0"/>
              <a:t>Modules optionnels</a:t>
            </a:r>
          </a:p>
        </p:txBody>
      </p:sp>
      <p:sp>
        <p:nvSpPr>
          <p:cNvPr id="7" name="Text Placeholder 6">
            <a:extLst>
              <a:ext uri="{FF2B5EF4-FFF2-40B4-BE49-F238E27FC236}">
                <a16:creationId xmlns:a16="http://schemas.microsoft.com/office/drawing/2014/main" id="{50E7C022-DC66-63D1-231E-D8D9BCD84C69}"/>
              </a:ext>
            </a:extLst>
          </p:cNvPr>
          <p:cNvSpPr>
            <a:spLocks noGrp="1"/>
          </p:cNvSpPr>
          <p:nvPr>
            <p:ph type="body" sz="quarter" idx="12"/>
            <p:custDataLst>
              <p:tags r:id="rId2"/>
            </p:custDataLst>
          </p:nvPr>
        </p:nvSpPr>
        <p:spPr>
          <a:xfrm>
            <a:off x="449263" y="3779837"/>
            <a:ext cx="7170737" cy="724054"/>
          </a:xfrm>
        </p:spPr>
        <p:txBody>
          <a:bodyPr/>
          <a:lstStyle/>
          <a:p>
            <a:pPr algn="l" rtl="0"/>
            <a:r>
              <a:rPr lang="fr-fr" b="0" i="0" u="none" baseline="0" dirty="0"/>
              <a:t>Par exemple, sauvegarde, sécurité, introduction au mouvement des personnes handicapées, compétences en matière de plaidoyer, etc.</a:t>
            </a:r>
          </a:p>
        </p:txBody>
      </p:sp>
      <p:sp>
        <p:nvSpPr>
          <p:cNvPr id="4" name="Footer Placeholder 3">
            <a:extLst>
              <a:ext uri="{FF2B5EF4-FFF2-40B4-BE49-F238E27FC236}">
                <a16:creationId xmlns:a16="http://schemas.microsoft.com/office/drawing/2014/main" id="{853F3A58-AC93-80B7-2D00-307AA53E5E33}"/>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Modules optionnels</a:t>
            </a:r>
            <a:endParaRPr lang="fr-fr"/>
          </a:p>
        </p:txBody>
      </p:sp>
    </p:spTree>
    <p:extLst>
      <p:ext uri="{BB962C8B-B14F-4D97-AF65-F5344CB8AC3E}">
        <p14:creationId xmlns:p14="http://schemas.microsoft.com/office/powerpoint/2010/main" val="539902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6C533-4292-09EC-DF69-E0BBE415C0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2BE163-7131-9AFE-8E74-0D8E5B8017F2}"/>
              </a:ext>
            </a:extLst>
          </p:cNvPr>
          <p:cNvSpPr>
            <a:spLocks noGrp="1"/>
          </p:cNvSpPr>
          <p:nvPr>
            <p:ph type="title"/>
            <p:custDataLst>
              <p:tags r:id="rId1"/>
            </p:custDataLst>
          </p:nvPr>
        </p:nvSpPr>
        <p:spPr>
          <a:xfrm>
            <a:off x="449263" y="3178629"/>
            <a:ext cx="6167440" cy="1735030"/>
          </a:xfrm>
        </p:spPr>
        <p:txBody>
          <a:bodyPr/>
          <a:lstStyle/>
          <a:p>
            <a:pPr algn="l" rtl="0"/>
            <a:r>
              <a:rPr lang="fr-fr" sz="4000" b="1" i="0" u="none" baseline="0" dirty="0"/>
              <a:t>Les personnes en situation de handicap : une petite minorité ?</a:t>
            </a:r>
          </a:p>
        </p:txBody>
      </p:sp>
      <p:sp>
        <p:nvSpPr>
          <p:cNvPr id="4" name="Footer Placeholder 3">
            <a:extLst>
              <a:ext uri="{FF2B5EF4-FFF2-40B4-BE49-F238E27FC236}">
                <a16:creationId xmlns:a16="http://schemas.microsoft.com/office/drawing/2014/main" id="{6FE140AF-3352-C060-998F-266DF81976D4}"/>
              </a:ext>
            </a:extLst>
          </p:cNvPr>
          <p:cNvSpPr>
            <a:spLocks noGrp="1"/>
          </p:cNvSpPr>
          <p:nvPr>
            <p:ph type="ftr" sz="quarter" idx="11"/>
            <p:custDataLst>
              <p:tags r:id="rId2"/>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316248613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2D791-F361-149E-B136-A84684870A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8C5713-34ED-17F4-F102-760CCEA6B4D6}"/>
              </a:ext>
            </a:extLst>
          </p:cNvPr>
          <p:cNvSpPr>
            <a:spLocks noGrp="1"/>
          </p:cNvSpPr>
          <p:nvPr>
            <p:ph type="title"/>
            <p:custDataLst>
              <p:tags r:id="rId1"/>
            </p:custDataLst>
          </p:nvPr>
        </p:nvSpPr>
        <p:spPr>
          <a:xfrm>
            <a:off x="449260" y="3160295"/>
            <a:ext cx="7380000" cy="1487696"/>
          </a:xfrm>
        </p:spPr>
        <p:txBody>
          <a:bodyPr/>
          <a:lstStyle/>
          <a:p>
            <a:pPr algn="l" rtl="0"/>
            <a:r>
              <a:rPr lang="fr-fr" sz="3800" b="1" i="0" u="none" baseline="0" dirty="0"/>
              <a:t>Évaluation</a:t>
            </a:r>
          </a:p>
        </p:txBody>
      </p:sp>
      <p:sp>
        <p:nvSpPr>
          <p:cNvPr id="4" name="Footer Placeholder 3">
            <a:extLst>
              <a:ext uri="{FF2B5EF4-FFF2-40B4-BE49-F238E27FC236}">
                <a16:creationId xmlns:a16="http://schemas.microsoft.com/office/drawing/2014/main" id="{AC9CA26A-C9AA-3CB6-123C-72C12A31C21E}"/>
              </a:ext>
            </a:extLst>
          </p:cNvPr>
          <p:cNvSpPr>
            <a:spLocks noGrp="1"/>
          </p:cNvSpPr>
          <p:nvPr>
            <p:ph type="ftr" sz="quarter" idx="11"/>
            <p:custDataLst>
              <p:tags r:id="rId2"/>
            </p:custDataLst>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fr-fr" sz="1403" b="0" i="0" u="none" strike="noStrike" kern="1200" cap="none" spc="0" normalizeH="0" baseline="0">
                <a:ln>
                  <a:noFill/>
                </a:ln>
                <a:solidFill>
                  <a:prstClr val="black"/>
                </a:solidFill>
                <a:effectLst/>
                <a:uLnTx/>
                <a:uFillTx/>
                <a:latin typeface="Arial" panose="020B0604020202020204"/>
                <a:ea typeface="+mn-ea"/>
                <a:cs typeface="+mn-cs"/>
              </a:rPr>
              <a:t>Conclusion : Évaluation</a:t>
            </a:r>
          </a:p>
        </p:txBody>
      </p:sp>
    </p:spTree>
    <p:extLst>
      <p:ext uri="{BB962C8B-B14F-4D97-AF65-F5344CB8AC3E}">
        <p14:creationId xmlns:p14="http://schemas.microsoft.com/office/powerpoint/2010/main" val="193755136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8A062-2BAB-CCC0-3AA0-51F175A099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D4D549-F8F3-1F80-14F5-E951CCB5DCAD}"/>
              </a:ext>
            </a:extLst>
          </p:cNvPr>
          <p:cNvSpPr>
            <a:spLocks noGrp="1"/>
          </p:cNvSpPr>
          <p:nvPr>
            <p:ph type="title"/>
            <p:custDataLst>
              <p:tags r:id="rId1"/>
            </p:custDataLst>
          </p:nvPr>
        </p:nvSpPr>
        <p:spPr>
          <a:xfrm>
            <a:off x="449260" y="3192379"/>
            <a:ext cx="7380000" cy="1455612"/>
          </a:xfrm>
        </p:spPr>
        <p:txBody>
          <a:bodyPr/>
          <a:lstStyle/>
          <a:p>
            <a:pPr algn="l" rtl="0"/>
            <a:r>
              <a:rPr lang="fr-fr" b="1" i="0" u="none" baseline="0" dirty="0"/>
              <a:t>Prochaines étapes, remerciements et clôture</a:t>
            </a:r>
            <a:endParaRPr lang="fr-fr" sz="3800" dirty="0"/>
          </a:p>
        </p:txBody>
      </p:sp>
      <p:sp>
        <p:nvSpPr>
          <p:cNvPr id="4" name="Footer Placeholder 3">
            <a:extLst>
              <a:ext uri="{FF2B5EF4-FFF2-40B4-BE49-F238E27FC236}">
                <a16:creationId xmlns:a16="http://schemas.microsoft.com/office/drawing/2014/main" id="{7FDD3D23-56A6-F699-70AC-C1C40FAE1DF8}"/>
              </a:ext>
            </a:extLst>
          </p:cNvPr>
          <p:cNvSpPr>
            <a:spLocks noGrp="1"/>
          </p:cNvSpPr>
          <p:nvPr>
            <p:ph type="ftr" sz="quarter" idx="11"/>
            <p:custDataLst>
              <p:tags r:id="rId2"/>
            </p:custDataLst>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fr-fr" sz="1403" b="0" i="0" u="none" strike="noStrike" kern="1200" cap="none" spc="0" normalizeH="0" baseline="0">
                <a:ln>
                  <a:noFill/>
                </a:ln>
                <a:solidFill>
                  <a:prstClr val="black"/>
                </a:solidFill>
                <a:effectLst/>
                <a:uLnTx/>
                <a:uFillTx/>
                <a:latin typeface="Arial" panose="020B0604020202020204"/>
                <a:ea typeface="+mn-ea"/>
                <a:cs typeface="+mn-cs"/>
              </a:rPr>
              <a:t>Conclusion : </a:t>
            </a:r>
            <a:r>
              <a:rPr lang="fr-fr" b="0" i="0" u="none" baseline="0">
                <a:solidFill>
                  <a:prstClr val="black"/>
                </a:solidFill>
                <a:latin typeface="Arial" panose="020B0604020202020204"/>
                <a:ea typeface="Arial" panose="020B0604020202020204"/>
                <a:cs typeface="Arial" panose="020B0604020202020204"/>
              </a:rPr>
              <a:t>Prochaines étapes, remerciements et clôture</a:t>
            </a:r>
            <a:endParaRPr kumimoji="0" lang="fr-fr" sz="1403"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1430066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98F03-F8CB-CB24-F48F-611E17D51CF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FF12CA7-E7EC-798B-F9B3-E52B2DBBE188}"/>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Réflexion</a:t>
            </a:r>
          </a:p>
        </p:txBody>
      </p:sp>
      <p:sp>
        <p:nvSpPr>
          <p:cNvPr id="2" name="Subtitle 1">
            <a:extLst>
              <a:ext uri="{FF2B5EF4-FFF2-40B4-BE49-F238E27FC236}">
                <a16:creationId xmlns:a16="http://schemas.microsoft.com/office/drawing/2014/main" id="{50D91B22-502E-F199-C60D-48FAE36A1E6F}"/>
              </a:ext>
            </a:extLst>
          </p:cNvPr>
          <p:cNvSpPr>
            <a:spLocks noGrp="1"/>
          </p:cNvSpPr>
          <p:nvPr>
            <p:ph type="subTitle" idx="1"/>
            <p:custDataLst>
              <p:tags r:id="rId2"/>
            </p:custDataLst>
          </p:nvPr>
        </p:nvSpPr>
        <p:spPr>
          <a:xfrm>
            <a:off x="457345" y="3147960"/>
            <a:ext cx="9757439" cy="1599138"/>
          </a:xfrm>
        </p:spPr>
        <p:txBody>
          <a:bodyPr/>
          <a:lstStyle/>
          <a:p>
            <a:pPr marL="571500" indent="-571500" algn="l" rtl="0">
              <a:buClr>
                <a:schemeClr val="accent1"/>
              </a:buClr>
              <a:buFont typeface="Arial" panose="020B0604020202020204" pitchFamily="34" charset="0"/>
              <a:buChar char="•"/>
            </a:pPr>
            <a:r>
              <a:rPr lang="fr-fr" sz="4000" b="0" i="0" u="none" baseline="0" dirty="0"/>
              <a:t>Qu’avons-nous appris ?</a:t>
            </a:r>
          </a:p>
          <a:p>
            <a:pPr marL="571500" indent="-571500" algn="l" rtl="0">
              <a:buClr>
                <a:schemeClr val="accent1"/>
              </a:buClr>
              <a:buFont typeface="Arial" panose="020B0604020202020204" pitchFamily="34" charset="0"/>
              <a:buChar char="•"/>
            </a:pPr>
            <a:r>
              <a:rPr lang="fr-fr" sz="4000" b="0" i="0" u="none" baseline="0" dirty="0"/>
              <a:t>Qu’allons-nous mettre en pratique ? </a:t>
            </a:r>
          </a:p>
        </p:txBody>
      </p:sp>
      <p:sp>
        <p:nvSpPr>
          <p:cNvPr id="10" name="Footer Placeholder 4">
            <a:extLst>
              <a:ext uri="{FF2B5EF4-FFF2-40B4-BE49-F238E27FC236}">
                <a16:creationId xmlns:a16="http://schemas.microsoft.com/office/drawing/2014/main" id="{08DF952D-C199-4D3C-CED9-5BFB6305F83F}"/>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Conclusion : Réflexions</a:t>
            </a:r>
          </a:p>
        </p:txBody>
      </p:sp>
      <p:grpSp>
        <p:nvGrpSpPr>
          <p:cNvPr id="5" name="Group 4">
            <a:extLst>
              <a:ext uri="{FF2B5EF4-FFF2-40B4-BE49-F238E27FC236}">
                <a16:creationId xmlns:a16="http://schemas.microsoft.com/office/drawing/2014/main" id="{0DE2E7AB-A5EC-80C2-97B1-08FF6C134C51}"/>
              </a:ext>
              <a:ext uri="{C183D7F6-B498-43B3-948B-1728B52AA6E4}">
                <adec:decorative xmlns:adec="http://schemas.microsoft.com/office/drawing/2017/decorative" val="1"/>
              </a:ext>
            </a:extLst>
          </p:cNvPr>
          <p:cNvGrpSpPr/>
          <p:nvPr>
            <p:custDataLst>
              <p:tags r:id="rId4"/>
            </p:custDataLst>
          </p:nvPr>
        </p:nvGrpSpPr>
        <p:grpSpPr>
          <a:xfrm>
            <a:off x="8082116" y="455665"/>
            <a:ext cx="1807245" cy="2416335"/>
            <a:chOff x="-3751589" y="3009155"/>
            <a:chExt cx="923373" cy="1202893"/>
          </a:xfrm>
        </p:grpSpPr>
        <p:sp>
          <p:nvSpPr>
            <p:cNvPr id="7" name="Freeform: Shape 6">
              <a:extLst>
                <a:ext uri="{FF2B5EF4-FFF2-40B4-BE49-F238E27FC236}">
                  <a16:creationId xmlns:a16="http://schemas.microsoft.com/office/drawing/2014/main" id="{C1B1EB3A-DE20-57C7-0F67-2A05BBE79AB9}"/>
                </a:ext>
              </a:extLst>
            </p:cNvPr>
            <p:cNvSpPr/>
            <p:nvPr/>
          </p:nvSpPr>
          <p:spPr>
            <a:xfrm>
              <a:off x="-3751589" y="3301766"/>
              <a:ext cx="923373" cy="910282"/>
            </a:xfrm>
            <a:custGeom>
              <a:avLst/>
              <a:gdLst>
                <a:gd name="connsiteX0" fmla="*/ 893883 w 923373"/>
                <a:gd name="connsiteY0" fmla="*/ 603218 h 910282"/>
                <a:gd name="connsiteX1" fmla="*/ 705337 w 923373"/>
                <a:gd name="connsiteY1" fmla="*/ 412341 h 910282"/>
                <a:gd name="connsiteX2" fmla="*/ 614327 w 923373"/>
                <a:gd name="connsiteY2" fmla="*/ 371871 h 910282"/>
                <a:gd name="connsiteX3" fmla="*/ 608173 w 923373"/>
                <a:gd name="connsiteY3" fmla="*/ 371685 h 910282"/>
                <a:gd name="connsiteX4" fmla="*/ 538797 w 923373"/>
                <a:gd name="connsiteY4" fmla="*/ 371685 h 910282"/>
                <a:gd name="connsiteX5" fmla="*/ 655449 w 923373"/>
                <a:gd name="connsiteY5" fmla="*/ 193955 h 910282"/>
                <a:gd name="connsiteX6" fmla="*/ 461495 w 923373"/>
                <a:gd name="connsiteY6" fmla="*/ 0 h 910282"/>
                <a:gd name="connsiteX7" fmla="*/ 267540 w 923373"/>
                <a:gd name="connsiteY7" fmla="*/ 193955 h 910282"/>
                <a:gd name="connsiteX8" fmla="*/ 384192 w 923373"/>
                <a:gd name="connsiteY8" fmla="*/ 371685 h 910282"/>
                <a:gd name="connsiteX9" fmla="*/ 314816 w 923373"/>
                <a:gd name="connsiteY9" fmla="*/ 371685 h 910282"/>
                <a:gd name="connsiteX10" fmla="*/ 309221 w 923373"/>
                <a:gd name="connsiteY10" fmla="*/ 371871 h 910282"/>
                <a:gd name="connsiteX11" fmla="*/ 217652 w 923373"/>
                <a:gd name="connsiteY11" fmla="*/ 412341 h 910282"/>
                <a:gd name="connsiteX12" fmla="*/ 29199 w 923373"/>
                <a:gd name="connsiteY12" fmla="*/ 603218 h 910282"/>
                <a:gd name="connsiteX13" fmla="*/ 28640 w 923373"/>
                <a:gd name="connsiteY13" fmla="*/ 745887 h 910282"/>
                <a:gd name="connsiteX14" fmla="*/ 165154 w 923373"/>
                <a:gd name="connsiteY14" fmla="*/ 886691 h 910282"/>
                <a:gd name="connsiteX15" fmla="*/ 220916 w 923373"/>
                <a:gd name="connsiteY15" fmla="*/ 910282 h 910282"/>
                <a:gd name="connsiteX16" fmla="*/ 275839 w 923373"/>
                <a:gd name="connsiteY16" fmla="*/ 887437 h 910282"/>
                <a:gd name="connsiteX17" fmla="*/ 293556 w 923373"/>
                <a:gd name="connsiteY17" fmla="*/ 805379 h 910282"/>
                <a:gd name="connsiteX18" fmla="*/ 293556 w 923373"/>
                <a:gd name="connsiteY18" fmla="*/ 805379 h 910282"/>
                <a:gd name="connsiteX19" fmla="*/ 293556 w 923373"/>
                <a:gd name="connsiteY19" fmla="*/ 805379 h 910282"/>
                <a:gd name="connsiteX20" fmla="*/ 293556 w 923373"/>
                <a:gd name="connsiteY20" fmla="*/ 805379 h 910282"/>
                <a:gd name="connsiteX21" fmla="*/ 293556 w 923373"/>
                <a:gd name="connsiteY21" fmla="*/ 805379 h 910282"/>
                <a:gd name="connsiteX22" fmla="*/ 275839 w 923373"/>
                <a:gd name="connsiteY22" fmla="*/ 777684 h 910282"/>
                <a:gd name="connsiteX23" fmla="*/ 250289 w 923373"/>
                <a:gd name="connsiteY23" fmla="*/ 752135 h 910282"/>
                <a:gd name="connsiteX24" fmla="*/ 242829 w 923373"/>
                <a:gd name="connsiteY24" fmla="*/ 614688 h 910282"/>
                <a:gd name="connsiteX25" fmla="*/ 236861 w 923373"/>
                <a:gd name="connsiteY25" fmla="*/ 606482 h 910282"/>
                <a:gd name="connsiteX26" fmla="*/ 226977 w 923373"/>
                <a:gd name="connsiteY26" fmla="*/ 608627 h 910282"/>
                <a:gd name="connsiteX27" fmla="*/ 160305 w 923373"/>
                <a:gd name="connsiteY27" fmla="*/ 675299 h 910282"/>
                <a:gd name="connsiteX28" fmla="*/ 157601 w 923373"/>
                <a:gd name="connsiteY28" fmla="*/ 681919 h 910282"/>
                <a:gd name="connsiteX29" fmla="*/ 160305 w 923373"/>
                <a:gd name="connsiteY29" fmla="*/ 688540 h 910282"/>
                <a:gd name="connsiteX30" fmla="*/ 262784 w 923373"/>
                <a:gd name="connsiteY30" fmla="*/ 791019 h 910282"/>
                <a:gd name="connsiteX31" fmla="*/ 276212 w 923373"/>
                <a:gd name="connsiteY31" fmla="*/ 811999 h 910282"/>
                <a:gd name="connsiteX32" fmla="*/ 276212 w 923373"/>
                <a:gd name="connsiteY32" fmla="*/ 811999 h 910282"/>
                <a:gd name="connsiteX33" fmla="*/ 276212 w 923373"/>
                <a:gd name="connsiteY33" fmla="*/ 811999 h 910282"/>
                <a:gd name="connsiteX34" fmla="*/ 262784 w 923373"/>
                <a:gd name="connsiteY34" fmla="*/ 874475 h 910282"/>
                <a:gd name="connsiteX35" fmla="*/ 221009 w 923373"/>
                <a:gd name="connsiteY35" fmla="*/ 891819 h 910282"/>
                <a:gd name="connsiteX36" fmla="*/ 178675 w 923373"/>
                <a:gd name="connsiteY36" fmla="*/ 873823 h 910282"/>
                <a:gd name="connsiteX37" fmla="*/ 42160 w 923373"/>
                <a:gd name="connsiteY37" fmla="*/ 733019 h 910282"/>
                <a:gd name="connsiteX38" fmla="*/ 42627 w 923373"/>
                <a:gd name="connsiteY38" fmla="*/ 616459 h 910282"/>
                <a:gd name="connsiteX39" fmla="*/ 231266 w 923373"/>
                <a:gd name="connsiteY39" fmla="*/ 425582 h 910282"/>
                <a:gd name="connsiteX40" fmla="*/ 310807 w 923373"/>
                <a:gd name="connsiteY40" fmla="*/ 390614 h 910282"/>
                <a:gd name="connsiteX41" fmla="*/ 315096 w 923373"/>
                <a:gd name="connsiteY41" fmla="*/ 390521 h 910282"/>
                <a:gd name="connsiteX42" fmla="*/ 608359 w 923373"/>
                <a:gd name="connsiteY42" fmla="*/ 390521 h 910282"/>
                <a:gd name="connsiteX43" fmla="*/ 613208 w 923373"/>
                <a:gd name="connsiteY43" fmla="*/ 390707 h 910282"/>
                <a:gd name="connsiteX44" fmla="*/ 692189 w 923373"/>
                <a:gd name="connsiteY44" fmla="*/ 425675 h 910282"/>
                <a:gd name="connsiteX45" fmla="*/ 880735 w 923373"/>
                <a:gd name="connsiteY45" fmla="*/ 616553 h 910282"/>
                <a:gd name="connsiteX46" fmla="*/ 881295 w 923373"/>
                <a:gd name="connsiteY46" fmla="*/ 733112 h 910282"/>
                <a:gd name="connsiteX47" fmla="*/ 744687 w 923373"/>
                <a:gd name="connsiteY47" fmla="*/ 873916 h 910282"/>
                <a:gd name="connsiteX48" fmla="*/ 702353 w 923373"/>
                <a:gd name="connsiteY48" fmla="*/ 891819 h 910282"/>
                <a:gd name="connsiteX49" fmla="*/ 660578 w 923373"/>
                <a:gd name="connsiteY49" fmla="*/ 874475 h 910282"/>
                <a:gd name="connsiteX50" fmla="*/ 647150 w 923373"/>
                <a:gd name="connsiteY50" fmla="*/ 811999 h 910282"/>
                <a:gd name="connsiteX51" fmla="*/ 647150 w 923373"/>
                <a:gd name="connsiteY51" fmla="*/ 811999 h 910282"/>
                <a:gd name="connsiteX52" fmla="*/ 647150 w 923373"/>
                <a:gd name="connsiteY52" fmla="*/ 811999 h 910282"/>
                <a:gd name="connsiteX53" fmla="*/ 660578 w 923373"/>
                <a:gd name="connsiteY53" fmla="*/ 791019 h 910282"/>
                <a:gd name="connsiteX54" fmla="*/ 763057 w 923373"/>
                <a:gd name="connsiteY54" fmla="*/ 688540 h 910282"/>
                <a:gd name="connsiteX55" fmla="*/ 765761 w 923373"/>
                <a:gd name="connsiteY55" fmla="*/ 681919 h 910282"/>
                <a:gd name="connsiteX56" fmla="*/ 763057 w 923373"/>
                <a:gd name="connsiteY56" fmla="*/ 675299 h 910282"/>
                <a:gd name="connsiteX57" fmla="*/ 696478 w 923373"/>
                <a:gd name="connsiteY57" fmla="*/ 608720 h 910282"/>
                <a:gd name="connsiteX58" fmla="*/ 686594 w 923373"/>
                <a:gd name="connsiteY58" fmla="*/ 606575 h 910282"/>
                <a:gd name="connsiteX59" fmla="*/ 680626 w 923373"/>
                <a:gd name="connsiteY59" fmla="*/ 614781 h 910282"/>
                <a:gd name="connsiteX60" fmla="*/ 673166 w 923373"/>
                <a:gd name="connsiteY60" fmla="*/ 752041 h 910282"/>
                <a:gd name="connsiteX61" fmla="*/ 647523 w 923373"/>
                <a:gd name="connsiteY61" fmla="*/ 777684 h 910282"/>
                <a:gd name="connsiteX62" fmla="*/ 629806 w 923373"/>
                <a:gd name="connsiteY62" fmla="*/ 805379 h 910282"/>
                <a:gd name="connsiteX63" fmla="*/ 629806 w 923373"/>
                <a:gd name="connsiteY63" fmla="*/ 805379 h 910282"/>
                <a:gd name="connsiteX64" fmla="*/ 629806 w 923373"/>
                <a:gd name="connsiteY64" fmla="*/ 805379 h 910282"/>
                <a:gd name="connsiteX65" fmla="*/ 629806 w 923373"/>
                <a:gd name="connsiteY65" fmla="*/ 805379 h 910282"/>
                <a:gd name="connsiteX66" fmla="*/ 629806 w 923373"/>
                <a:gd name="connsiteY66" fmla="*/ 805379 h 910282"/>
                <a:gd name="connsiteX67" fmla="*/ 647523 w 923373"/>
                <a:gd name="connsiteY67" fmla="*/ 887437 h 910282"/>
                <a:gd name="connsiteX68" fmla="*/ 702446 w 923373"/>
                <a:gd name="connsiteY68" fmla="*/ 910282 h 910282"/>
                <a:gd name="connsiteX69" fmla="*/ 758208 w 923373"/>
                <a:gd name="connsiteY69" fmla="*/ 886691 h 910282"/>
                <a:gd name="connsiteX70" fmla="*/ 894816 w 923373"/>
                <a:gd name="connsiteY70" fmla="*/ 745887 h 910282"/>
                <a:gd name="connsiteX71" fmla="*/ 894163 w 923373"/>
                <a:gd name="connsiteY71" fmla="*/ 603218 h 910282"/>
                <a:gd name="connsiteX72" fmla="*/ 286282 w 923373"/>
                <a:gd name="connsiteY72" fmla="*/ 193955 h 910282"/>
                <a:gd name="connsiteX73" fmla="*/ 461588 w 923373"/>
                <a:gd name="connsiteY73" fmla="*/ 18650 h 910282"/>
                <a:gd name="connsiteX74" fmla="*/ 636893 w 923373"/>
                <a:gd name="connsiteY74" fmla="*/ 193955 h 910282"/>
                <a:gd name="connsiteX75" fmla="*/ 461588 w 923373"/>
                <a:gd name="connsiteY75" fmla="*/ 369260 h 910282"/>
                <a:gd name="connsiteX76" fmla="*/ 286282 w 923373"/>
                <a:gd name="connsiteY76" fmla="*/ 193955 h 910282"/>
                <a:gd name="connsiteX77" fmla="*/ 180073 w 923373"/>
                <a:gd name="connsiteY77" fmla="*/ 681733 h 910282"/>
                <a:gd name="connsiteX78" fmla="*/ 225392 w 923373"/>
                <a:gd name="connsiteY78" fmla="*/ 636414 h 910282"/>
                <a:gd name="connsiteX79" fmla="*/ 230614 w 923373"/>
                <a:gd name="connsiteY79" fmla="*/ 732273 h 910282"/>
                <a:gd name="connsiteX80" fmla="*/ 180073 w 923373"/>
                <a:gd name="connsiteY80" fmla="*/ 681733 h 910282"/>
                <a:gd name="connsiteX81" fmla="*/ 697784 w 923373"/>
                <a:gd name="connsiteY81" fmla="*/ 636414 h 910282"/>
                <a:gd name="connsiteX82" fmla="*/ 743009 w 923373"/>
                <a:gd name="connsiteY82" fmla="*/ 681639 h 910282"/>
                <a:gd name="connsiteX83" fmla="*/ 692562 w 923373"/>
                <a:gd name="connsiteY83" fmla="*/ 732086 h 910282"/>
                <a:gd name="connsiteX84" fmla="*/ 697784 w 923373"/>
                <a:gd name="connsiteY84" fmla="*/ 636414 h 91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23373" h="910282">
                  <a:moveTo>
                    <a:pt x="893883" y="603218"/>
                  </a:moveTo>
                  <a:lnTo>
                    <a:pt x="705337" y="412341"/>
                  </a:lnTo>
                  <a:cubicBezTo>
                    <a:pt x="680906" y="387537"/>
                    <a:pt x="648456" y="373177"/>
                    <a:pt x="614327" y="371871"/>
                  </a:cubicBezTo>
                  <a:cubicBezTo>
                    <a:pt x="612276" y="371685"/>
                    <a:pt x="610318" y="371685"/>
                    <a:pt x="608173" y="371685"/>
                  </a:cubicBezTo>
                  <a:lnTo>
                    <a:pt x="538797" y="371685"/>
                  </a:lnTo>
                  <a:cubicBezTo>
                    <a:pt x="607334" y="341752"/>
                    <a:pt x="655449" y="273402"/>
                    <a:pt x="655449" y="193955"/>
                  </a:cubicBezTo>
                  <a:cubicBezTo>
                    <a:pt x="655449" y="87000"/>
                    <a:pt x="568449" y="0"/>
                    <a:pt x="461495" y="0"/>
                  </a:cubicBezTo>
                  <a:cubicBezTo>
                    <a:pt x="354540" y="0"/>
                    <a:pt x="267540" y="87000"/>
                    <a:pt x="267540" y="193955"/>
                  </a:cubicBezTo>
                  <a:cubicBezTo>
                    <a:pt x="267540" y="273402"/>
                    <a:pt x="315655" y="341752"/>
                    <a:pt x="384192" y="371685"/>
                  </a:cubicBezTo>
                  <a:lnTo>
                    <a:pt x="314816" y="371685"/>
                  </a:lnTo>
                  <a:cubicBezTo>
                    <a:pt x="312765" y="371685"/>
                    <a:pt x="310807" y="371685"/>
                    <a:pt x="309221" y="371871"/>
                  </a:cubicBezTo>
                  <a:cubicBezTo>
                    <a:pt x="274533" y="373177"/>
                    <a:pt x="242083" y="387537"/>
                    <a:pt x="217652" y="412341"/>
                  </a:cubicBezTo>
                  <a:lnTo>
                    <a:pt x="29199" y="603218"/>
                  </a:lnTo>
                  <a:cubicBezTo>
                    <a:pt x="-9499" y="642382"/>
                    <a:pt x="-9778" y="706443"/>
                    <a:pt x="28640" y="745887"/>
                  </a:cubicBezTo>
                  <a:lnTo>
                    <a:pt x="165154" y="886691"/>
                  </a:lnTo>
                  <a:cubicBezTo>
                    <a:pt x="179701" y="901704"/>
                    <a:pt x="200028" y="910282"/>
                    <a:pt x="220916" y="910282"/>
                  </a:cubicBezTo>
                  <a:cubicBezTo>
                    <a:pt x="241803" y="910282"/>
                    <a:pt x="261199" y="902170"/>
                    <a:pt x="275839" y="887437"/>
                  </a:cubicBezTo>
                  <a:cubicBezTo>
                    <a:pt x="297286" y="865990"/>
                    <a:pt x="304279" y="833726"/>
                    <a:pt x="293556" y="805379"/>
                  </a:cubicBezTo>
                  <a:cubicBezTo>
                    <a:pt x="293556" y="805379"/>
                    <a:pt x="293556" y="805379"/>
                    <a:pt x="293556" y="805379"/>
                  </a:cubicBezTo>
                  <a:cubicBezTo>
                    <a:pt x="293556" y="805379"/>
                    <a:pt x="293556" y="805379"/>
                    <a:pt x="293556" y="805379"/>
                  </a:cubicBezTo>
                  <a:cubicBezTo>
                    <a:pt x="293556" y="805379"/>
                    <a:pt x="293556" y="805379"/>
                    <a:pt x="293556" y="805379"/>
                  </a:cubicBezTo>
                  <a:cubicBezTo>
                    <a:pt x="293556" y="805379"/>
                    <a:pt x="293556" y="805379"/>
                    <a:pt x="293556" y="805379"/>
                  </a:cubicBezTo>
                  <a:cubicBezTo>
                    <a:pt x="289733" y="794935"/>
                    <a:pt x="283765" y="785610"/>
                    <a:pt x="275839" y="777684"/>
                  </a:cubicBezTo>
                  <a:lnTo>
                    <a:pt x="250289" y="752135"/>
                  </a:lnTo>
                  <a:lnTo>
                    <a:pt x="242829" y="614688"/>
                  </a:lnTo>
                  <a:cubicBezTo>
                    <a:pt x="242643" y="611051"/>
                    <a:pt x="240311" y="607787"/>
                    <a:pt x="236861" y="606482"/>
                  </a:cubicBezTo>
                  <a:cubicBezTo>
                    <a:pt x="233411" y="605176"/>
                    <a:pt x="229495" y="606016"/>
                    <a:pt x="226977" y="608627"/>
                  </a:cubicBezTo>
                  <a:lnTo>
                    <a:pt x="160305" y="675299"/>
                  </a:lnTo>
                  <a:cubicBezTo>
                    <a:pt x="158533" y="677070"/>
                    <a:pt x="157601" y="679401"/>
                    <a:pt x="157601" y="681919"/>
                  </a:cubicBezTo>
                  <a:cubicBezTo>
                    <a:pt x="157601" y="684437"/>
                    <a:pt x="158627" y="686768"/>
                    <a:pt x="160305" y="688540"/>
                  </a:cubicBezTo>
                  <a:lnTo>
                    <a:pt x="262784" y="791019"/>
                  </a:lnTo>
                  <a:cubicBezTo>
                    <a:pt x="268752" y="796987"/>
                    <a:pt x="273321" y="804073"/>
                    <a:pt x="276212" y="811999"/>
                  </a:cubicBezTo>
                  <a:cubicBezTo>
                    <a:pt x="276212" y="811999"/>
                    <a:pt x="276212" y="811999"/>
                    <a:pt x="276212" y="811999"/>
                  </a:cubicBezTo>
                  <a:cubicBezTo>
                    <a:pt x="276212" y="811999"/>
                    <a:pt x="276212" y="811999"/>
                    <a:pt x="276212" y="811999"/>
                  </a:cubicBezTo>
                  <a:cubicBezTo>
                    <a:pt x="284324" y="833633"/>
                    <a:pt x="279102" y="858157"/>
                    <a:pt x="262784" y="874475"/>
                  </a:cubicBezTo>
                  <a:cubicBezTo>
                    <a:pt x="251594" y="885665"/>
                    <a:pt x="236768" y="891819"/>
                    <a:pt x="221009" y="891819"/>
                  </a:cubicBezTo>
                  <a:cubicBezTo>
                    <a:pt x="205250" y="891819"/>
                    <a:pt x="189864" y="885478"/>
                    <a:pt x="178675" y="873823"/>
                  </a:cubicBezTo>
                  <a:lnTo>
                    <a:pt x="42160" y="733019"/>
                  </a:lnTo>
                  <a:cubicBezTo>
                    <a:pt x="10829" y="700755"/>
                    <a:pt x="11016" y="648537"/>
                    <a:pt x="42627" y="616459"/>
                  </a:cubicBezTo>
                  <a:lnTo>
                    <a:pt x="231266" y="425582"/>
                  </a:lnTo>
                  <a:cubicBezTo>
                    <a:pt x="252340" y="404228"/>
                    <a:pt x="280408" y="391826"/>
                    <a:pt x="310807" y="390614"/>
                  </a:cubicBezTo>
                  <a:cubicBezTo>
                    <a:pt x="312299" y="390427"/>
                    <a:pt x="313604" y="390427"/>
                    <a:pt x="315096" y="390521"/>
                  </a:cubicBezTo>
                  <a:lnTo>
                    <a:pt x="608359" y="390521"/>
                  </a:lnTo>
                  <a:cubicBezTo>
                    <a:pt x="609758" y="390521"/>
                    <a:pt x="611157" y="390521"/>
                    <a:pt x="613208" y="390707"/>
                  </a:cubicBezTo>
                  <a:cubicBezTo>
                    <a:pt x="643141" y="391826"/>
                    <a:pt x="671115" y="404228"/>
                    <a:pt x="692189" y="425675"/>
                  </a:cubicBezTo>
                  <a:lnTo>
                    <a:pt x="880735" y="616553"/>
                  </a:lnTo>
                  <a:cubicBezTo>
                    <a:pt x="912346" y="648537"/>
                    <a:pt x="912626" y="700848"/>
                    <a:pt x="881295" y="733112"/>
                  </a:cubicBezTo>
                  <a:lnTo>
                    <a:pt x="744687" y="873916"/>
                  </a:lnTo>
                  <a:cubicBezTo>
                    <a:pt x="733498" y="885478"/>
                    <a:pt x="718485" y="891819"/>
                    <a:pt x="702353" y="891819"/>
                  </a:cubicBezTo>
                  <a:cubicBezTo>
                    <a:pt x="686221" y="891819"/>
                    <a:pt x="671768" y="885665"/>
                    <a:pt x="660578" y="874475"/>
                  </a:cubicBezTo>
                  <a:cubicBezTo>
                    <a:pt x="644260" y="858157"/>
                    <a:pt x="638945" y="833633"/>
                    <a:pt x="647150" y="811999"/>
                  </a:cubicBezTo>
                  <a:cubicBezTo>
                    <a:pt x="647150" y="811999"/>
                    <a:pt x="647150" y="811999"/>
                    <a:pt x="647150" y="811999"/>
                  </a:cubicBezTo>
                  <a:cubicBezTo>
                    <a:pt x="647150" y="811999"/>
                    <a:pt x="647150" y="811999"/>
                    <a:pt x="647150" y="811999"/>
                  </a:cubicBezTo>
                  <a:cubicBezTo>
                    <a:pt x="650041" y="804073"/>
                    <a:pt x="654610" y="796987"/>
                    <a:pt x="660578" y="791019"/>
                  </a:cubicBezTo>
                  <a:lnTo>
                    <a:pt x="763057" y="688540"/>
                  </a:lnTo>
                  <a:cubicBezTo>
                    <a:pt x="764829" y="686768"/>
                    <a:pt x="765761" y="684437"/>
                    <a:pt x="765761" y="681919"/>
                  </a:cubicBezTo>
                  <a:cubicBezTo>
                    <a:pt x="765761" y="679401"/>
                    <a:pt x="764736" y="677070"/>
                    <a:pt x="763057" y="675299"/>
                  </a:cubicBezTo>
                  <a:lnTo>
                    <a:pt x="696478" y="608720"/>
                  </a:lnTo>
                  <a:cubicBezTo>
                    <a:pt x="693867" y="606109"/>
                    <a:pt x="689951" y="605270"/>
                    <a:pt x="686594" y="606575"/>
                  </a:cubicBezTo>
                  <a:cubicBezTo>
                    <a:pt x="683144" y="607881"/>
                    <a:pt x="680813" y="611144"/>
                    <a:pt x="680626" y="614781"/>
                  </a:cubicBezTo>
                  <a:lnTo>
                    <a:pt x="673166" y="752041"/>
                  </a:lnTo>
                  <a:lnTo>
                    <a:pt x="647523" y="777684"/>
                  </a:lnTo>
                  <a:cubicBezTo>
                    <a:pt x="639597" y="785610"/>
                    <a:pt x="633629" y="794935"/>
                    <a:pt x="629806" y="805379"/>
                  </a:cubicBezTo>
                  <a:cubicBezTo>
                    <a:pt x="629806" y="805379"/>
                    <a:pt x="629806" y="805379"/>
                    <a:pt x="629806" y="805379"/>
                  </a:cubicBezTo>
                  <a:cubicBezTo>
                    <a:pt x="629806" y="805379"/>
                    <a:pt x="629806" y="805379"/>
                    <a:pt x="629806" y="805379"/>
                  </a:cubicBezTo>
                  <a:cubicBezTo>
                    <a:pt x="629806" y="805379"/>
                    <a:pt x="629806" y="805379"/>
                    <a:pt x="629806" y="805379"/>
                  </a:cubicBezTo>
                  <a:cubicBezTo>
                    <a:pt x="629806" y="805379"/>
                    <a:pt x="629806" y="805379"/>
                    <a:pt x="629806" y="805379"/>
                  </a:cubicBezTo>
                  <a:cubicBezTo>
                    <a:pt x="619176" y="833819"/>
                    <a:pt x="626076" y="865990"/>
                    <a:pt x="647523" y="887437"/>
                  </a:cubicBezTo>
                  <a:cubicBezTo>
                    <a:pt x="662256" y="902170"/>
                    <a:pt x="681745" y="910282"/>
                    <a:pt x="702446" y="910282"/>
                  </a:cubicBezTo>
                  <a:cubicBezTo>
                    <a:pt x="723147" y="910282"/>
                    <a:pt x="743662" y="901704"/>
                    <a:pt x="758208" y="886691"/>
                  </a:cubicBezTo>
                  <a:lnTo>
                    <a:pt x="894816" y="745887"/>
                  </a:lnTo>
                  <a:cubicBezTo>
                    <a:pt x="933141" y="706443"/>
                    <a:pt x="932861" y="642382"/>
                    <a:pt x="894163" y="603218"/>
                  </a:cubicBezTo>
                  <a:close/>
                  <a:moveTo>
                    <a:pt x="286282" y="193955"/>
                  </a:moveTo>
                  <a:cubicBezTo>
                    <a:pt x="286282" y="97350"/>
                    <a:pt x="364890" y="18650"/>
                    <a:pt x="461588" y="18650"/>
                  </a:cubicBezTo>
                  <a:cubicBezTo>
                    <a:pt x="558285" y="18650"/>
                    <a:pt x="636893" y="97257"/>
                    <a:pt x="636893" y="193955"/>
                  </a:cubicBezTo>
                  <a:cubicBezTo>
                    <a:pt x="636893" y="290653"/>
                    <a:pt x="558285" y="369260"/>
                    <a:pt x="461588" y="369260"/>
                  </a:cubicBezTo>
                  <a:cubicBezTo>
                    <a:pt x="364890" y="369260"/>
                    <a:pt x="286282" y="290653"/>
                    <a:pt x="286282" y="193955"/>
                  </a:cubicBezTo>
                  <a:close/>
                  <a:moveTo>
                    <a:pt x="180073" y="681733"/>
                  </a:moveTo>
                  <a:lnTo>
                    <a:pt x="225392" y="636414"/>
                  </a:lnTo>
                  <a:lnTo>
                    <a:pt x="230614" y="732273"/>
                  </a:lnTo>
                  <a:lnTo>
                    <a:pt x="180073" y="681733"/>
                  </a:lnTo>
                  <a:close/>
                  <a:moveTo>
                    <a:pt x="697784" y="636414"/>
                  </a:moveTo>
                  <a:lnTo>
                    <a:pt x="743009" y="681639"/>
                  </a:lnTo>
                  <a:lnTo>
                    <a:pt x="692562" y="732086"/>
                  </a:lnTo>
                  <a:lnTo>
                    <a:pt x="697784" y="636414"/>
                  </a:lnTo>
                  <a:close/>
                </a:path>
              </a:pathLst>
            </a:custGeom>
            <a:solidFill>
              <a:schemeClr val="bg1"/>
            </a:solidFill>
            <a:ln w="9320" cap="flat">
              <a:noFill/>
              <a:prstDash val="solid"/>
              <a:miter/>
            </a:ln>
          </p:spPr>
          <p:txBody>
            <a:bodyPr rtlCol="0" anchor="ctr"/>
            <a:lstStyle/>
            <a:p>
              <a:endParaRPr lang="fr-fr" dirty="0"/>
            </a:p>
          </p:txBody>
        </p:sp>
        <p:sp>
          <p:nvSpPr>
            <p:cNvPr id="8" name="Freeform: Shape 7">
              <a:extLst>
                <a:ext uri="{FF2B5EF4-FFF2-40B4-BE49-F238E27FC236}">
                  <a16:creationId xmlns:a16="http://schemas.microsoft.com/office/drawing/2014/main" id="{7DB28F1A-99B2-CD5C-6977-476AE1838303}"/>
                </a:ext>
              </a:extLst>
            </p:cNvPr>
            <p:cNvSpPr/>
            <p:nvPr/>
          </p:nvSpPr>
          <p:spPr>
            <a:xfrm>
              <a:off x="-3418590" y="3009155"/>
              <a:ext cx="257083" cy="244494"/>
            </a:xfrm>
            <a:custGeom>
              <a:avLst/>
              <a:gdLst>
                <a:gd name="connsiteX0" fmla="*/ 128588 w 257083"/>
                <a:gd name="connsiteY0" fmla="*/ 0 h 244494"/>
                <a:gd name="connsiteX1" fmla="*/ 168219 w 257083"/>
                <a:gd name="connsiteY1" fmla="*/ 80473 h 244494"/>
                <a:gd name="connsiteX2" fmla="*/ 257083 w 257083"/>
                <a:gd name="connsiteY2" fmla="*/ 93434 h 244494"/>
                <a:gd name="connsiteX3" fmla="*/ 192836 w 257083"/>
                <a:gd name="connsiteY3" fmla="*/ 156003 h 244494"/>
                <a:gd name="connsiteX4" fmla="*/ 207942 w 257083"/>
                <a:gd name="connsiteY4" fmla="*/ 244495 h 244494"/>
                <a:gd name="connsiteX5" fmla="*/ 128588 w 257083"/>
                <a:gd name="connsiteY5" fmla="*/ 202720 h 244494"/>
                <a:gd name="connsiteX6" fmla="*/ 49141 w 257083"/>
                <a:gd name="connsiteY6" fmla="*/ 244495 h 244494"/>
                <a:gd name="connsiteX7" fmla="*/ 64248 w 257083"/>
                <a:gd name="connsiteY7" fmla="*/ 156003 h 244494"/>
                <a:gd name="connsiteX8" fmla="*/ 0 w 257083"/>
                <a:gd name="connsiteY8" fmla="*/ 93434 h 244494"/>
                <a:gd name="connsiteX9" fmla="*/ 88865 w 257083"/>
                <a:gd name="connsiteY9" fmla="*/ 80473 h 244494"/>
                <a:gd name="connsiteX10" fmla="*/ 128588 w 257083"/>
                <a:gd name="connsiteY10" fmla="*/ 0 h 24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83" h="244494">
                  <a:moveTo>
                    <a:pt x="128588" y="0"/>
                  </a:moveTo>
                  <a:lnTo>
                    <a:pt x="168219" y="80473"/>
                  </a:lnTo>
                  <a:lnTo>
                    <a:pt x="257083" y="93434"/>
                  </a:lnTo>
                  <a:lnTo>
                    <a:pt x="192836" y="156003"/>
                  </a:lnTo>
                  <a:lnTo>
                    <a:pt x="207942" y="244495"/>
                  </a:lnTo>
                  <a:lnTo>
                    <a:pt x="128588" y="202720"/>
                  </a:lnTo>
                  <a:lnTo>
                    <a:pt x="49141" y="244495"/>
                  </a:lnTo>
                  <a:lnTo>
                    <a:pt x="64248" y="156003"/>
                  </a:lnTo>
                  <a:lnTo>
                    <a:pt x="0" y="93434"/>
                  </a:lnTo>
                  <a:lnTo>
                    <a:pt x="88865" y="80473"/>
                  </a:lnTo>
                  <a:lnTo>
                    <a:pt x="128588" y="0"/>
                  </a:lnTo>
                  <a:close/>
                </a:path>
              </a:pathLst>
            </a:custGeom>
            <a:solidFill>
              <a:srgbClr val="FFBB22"/>
            </a:solidFill>
            <a:ln w="9320" cap="flat">
              <a:noFill/>
              <a:prstDash val="solid"/>
              <a:miter/>
            </a:ln>
          </p:spPr>
          <p:txBody>
            <a:bodyPr rtlCol="0" anchor="ctr"/>
            <a:lstStyle/>
            <a:p>
              <a:endParaRPr lang="fr-fr"/>
            </a:p>
          </p:txBody>
        </p:sp>
      </p:grpSp>
    </p:spTree>
    <p:extLst>
      <p:ext uri="{BB962C8B-B14F-4D97-AF65-F5344CB8AC3E}">
        <p14:creationId xmlns:p14="http://schemas.microsoft.com/office/powerpoint/2010/main" val="292774373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B7208-A438-2341-7842-D6CAB9C92E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A59F07-677A-0A5C-752D-A01B5199FD6C}"/>
              </a:ext>
            </a:extLst>
          </p:cNvPr>
          <p:cNvSpPr>
            <a:spLocks noGrp="1"/>
          </p:cNvSpPr>
          <p:nvPr>
            <p:ph type="title"/>
            <p:custDataLst>
              <p:tags r:id="rId1"/>
            </p:custDataLst>
          </p:nvPr>
        </p:nvSpPr>
        <p:spPr>
          <a:xfrm>
            <a:off x="449260" y="3176337"/>
            <a:ext cx="7380000" cy="1471654"/>
          </a:xfrm>
        </p:spPr>
        <p:txBody>
          <a:bodyPr/>
          <a:lstStyle/>
          <a:p>
            <a:pPr algn="l" rtl="0"/>
            <a:r>
              <a:rPr lang="fr-fr" b="1" i="0" u="none" baseline="0" dirty="0"/>
              <a:t>Prochaines étapes</a:t>
            </a:r>
            <a:endParaRPr lang="fr-fr" sz="3800" dirty="0"/>
          </a:p>
        </p:txBody>
      </p:sp>
      <p:sp>
        <p:nvSpPr>
          <p:cNvPr id="4" name="Footer Placeholder 3">
            <a:extLst>
              <a:ext uri="{FF2B5EF4-FFF2-40B4-BE49-F238E27FC236}">
                <a16:creationId xmlns:a16="http://schemas.microsoft.com/office/drawing/2014/main" id="{F2D4341D-13A7-8430-717A-8FF165C28613}"/>
              </a:ext>
            </a:extLst>
          </p:cNvPr>
          <p:cNvSpPr>
            <a:spLocks noGrp="1"/>
          </p:cNvSpPr>
          <p:nvPr>
            <p:ph type="ftr" sz="quarter" idx="11"/>
            <p:custDataLst>
              <p:tags r:id="rId2"/>
            </p:custDataLst>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fr-fr" sz="1403" b="0" i="0" u="none" strike="noStrike" kern="1200" cap="none" spc="0" normalizeH="0" baseline="0">
                <a:ln>
                  <a:noFill/>
                </a:ln>
                <a:solidFill>
                  <a:prstClr val="black"/>
                </a:solidFill>
                <a:effectLst/>
                <a:uLnTx/>
                <a:uFillTx/>
                <a:latin typeface="Arial" panose="020B0604020202020204"/>
                <a:ea typeface="+mn-ea"/>
                <a:cs typeface="+mn-cs"/>
              </a:rPr>
              <a:t>Conclusion : </a:t>
            </a:r>
            <a:r>
              <a:rPr lang="fr-fr" b="0" i="0" u="none" baseline="0">
                <a:solidFill>
                  <a:prstClr val="black"/>
                </a:solidFill>
                <a:latin typeface="Arial" panose="020B0604020202020204"/>
                <a:ea typeface="Arial" panose="020B0604020202020204"/>
                <a:cs typeface="Arial" panose="020B0604020202020204"/>
              </a:rPr>
              <a:t>Prochaines étapes, remerciements et clôture</a:t>
            </a:r>
            <a:endParaRPr kumimoji="0" lang="fr-fr" sz="1403"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1178686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B85B725-59BD-45B5-7F7A-20959D1F6166}"/>
              </a:ext>
            </a:extLst>
          </p:cNvPr>
          <p:cNvSpPr>
            <a:spLocks noGrp="1"/>
          </p:cNvSpPr>
          <p:nvPr>
            <p:ph type="ctrTitle"/>
            <p:custDataLst>
              <p:tags r:id="rId1"/>
            </p:custDataLst>
          </p:nvPr>
        </p:nvSpPr>
        <p:spPr>
          <a:xfrm>
            <a:off x="449262" y="3080084"/>
            <a:ext cx="9757439" cy="1589159"/>
          </a:xfrm>
        </p:spPr>
        <p:txBody>
          <a:bodyPr/>
          <a:lstStyle/>
          <a:p>
            <a:pPr algn="l" rtl="0"/>
            <a:r>
              <a:rPr lang="fr-fr" b="1" i="0" u="none" baseline="0" dirty="0"/>
              <a:t>Fin de la formation </a:t>
            </a:r>
          </a:p>
        </p:txBody>
      </p:sp>
    </p:spTree>
    <p:extLst>
      <p:ext uri="{BB962C8B-B14F-4D97-AF65-F5344CB8AC3E}">
        <p14:creationId xmlns:p14="http://schemas.microsoft.com/office/powerpoint/2010/main" val="3300614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custDataLst>
              <p:tags r:id="rId1"/>
            </p:custDataLst>
          </p:nvPr>
        </p:nvSpPr>
        <p:spPr>
          <a:xfrm>
            <a:off x="449261" y="466725"/>
            <a:ext cx="9756000" cy="1086781"/>
          </a:xfrm>
        </p:spPr>
        <p:txBody>
          <a:bodyPr wrap="square" anchor="t">
            <a:normAutofit fontScale="90000"/>
          </a:bodyPr>
          <a:lstStyle/>
          <a:p>
            <a:pPr algn="l" rtl="0"/>
            <a:r>
              <a:rPr lang="fr-fr" b="1" i="0" u="none" baseline="0"/>
              <a:t>Les personnes en situation de handicap : une petite minorité ? </a:t>
            </a:r>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custDataLst>
              <p:tags r:id="rId2"/>
            </p:custDataLst>
          </p:nvPr>
        </p:nvSpPr>
        <p:spPr>
          <a:xfrm>
            <a:off x="411968" y="1917760"/>
            <a:ext cx="9646432" cy="4279840"/>
          </a:xfrm>
        </p:spPr>
        <p:txBody>
          <a:bodyPr wrap="square" numCol="2" spcCol="360000" anchor="t">
            <a:normAutofit/>
          </a:bodyPr>
          <a:lstStyle/>
          <a:p>
            <a:pPr lvl="3" algn="l" rtl="0"/>
            <a:r>
              <a:rPr lang="fr-fr" sz="2400" b="1" i="0" u="none" baseline="0" dirty="0"/>
              <a:t>16 %</a:t>
            </a:r>
            <a:r>
              <a:rPr lang="fr-fr" sz="2400" b="0" i="0" u="none" baseline="0" dirty="0"/>
              <a:t> de la population mondiale (soit 1,3 milliard de personnes) vivent avec un handicap </a:t>
            </a:r>
          </a:p>
          <a:p>
            <a:pPr lvl="3" algn="l" rtl="0"/>
            <a:r>
              <a:rPr lang="fr-fr" sz="2400" b="0" i="0" u="none" baseline="0" dirty="0"/>
              <a:t>Près de </a:t>
            </a:r>
            <a:r>
              <a:rPr lang="fr-fr" sz="2400" b="1" i="0" u="none" baseline="0" dirty="0"/>
              <a:t>80 %</a:t>
            </a:r>
            <a:r>
              <a:rPr lang="fr-fr" sz="2400" b="0" i="0" u="none" baseline="0" dirty="0"/>
              <a:t> des personnes en situation de handicap </a:t>
            </a:r>
            <a:r>
              <a:rPr lang="fr-fr" sz="2400" b="1" i="0" u="none" baseline="0" dirty="0"/>
              <a:t>vivent dans des pays à revenu faible et intermédiaire</a:t>
            </a:r>
            <a:endParaRPr lang="fr-fr" sz="2400" b="0" i="0" u="none" baseline="0" dirty="0"/>
          </a:p>
          <a:p>
            <a:pPr lvl="3" algn="l" rtl="0"/>
            <a:r>
              <a:rPr lang="fr-fr" sz="2400" b="0" i="0" u="none" baseline="0" dirty="0"/>
              <a:t>Le nombre de personnes handicapées est voué </a:t>
            </a:r>
            <a:br>
              <a:rPr lang="fr-fr" sz="2400" dirty="0"/>
            </a:br>
            <a:r>
              <a:rPr lang="fr-fr" sz="2400" b="0" i="0" u="none" baseline="0" dirty="0"/>
              <a:t>à </a:t>
            </a:r>
            <a:r>
              <a:rPr lang="fr-fr" sz="2400" b="1" i="0" u="none" baseline="0" dirty="0"/>
              <a:t>augmenter</a:t>
            </a:r>
            <a:endParaRPr lang="fr-fr" sz="2400" b="0" i="0" u="none" baseline="0" dirty="0"/>
          </a:p>
          <a:p>
            <a:pPr lvl="3" algn="l" rtl="0"/>
            <a:r>
              <a:rPr lang="fr-fr" sz="2400" b="0" i="0" u="none" baseline="0" dirty="0"/>
              <a:t>Le handicap est plus fréquent chez </a:t>
            </a:r>
            <a:r>
              <a:rPr lang="fr-fr" sz="2400" b="1" i="0" u="none" baseline="0" dirty="0"/>
              <a:t>les femmes</a:t>
            </a:r>
            <a:r>
              <a:rPr lang="fr-fr" sz="2400" b="0" i="0" u="none" baseline="0" dirty="0"/>
              <a:t> que chez les hommes.</a:t>
            </a:r>
          </a:p>
          <a:p>
            <a:pPr lvl="3" algn="l" rtl="0"/>
            <a:endParaRPr lang="fr-fr" sz="4500" dirty="0"/>
          </a:p>
          <a:p>
            <a:pPr lvl="3" algn="l" rtl="0"/>
            <a:endParaRPr lang="fr-fr" sz="4500" dirty="0"/>
          </a:p>
          <a:p>
            <a:endParaRPr lang="fr-fr" dirty="0"/>
          </a:p>
        </p:txBody>
      </p:sp>
      <p:pic>
        <p:nvPicPr>
          <p:cNvPr id="13" name="Picture 12" descr="Un groupe de personnes présentant différents handicaps discutent autour d’une table.">
            <a:extLst>
              <a:ext uri="{FF2B5EF4-FFF2-40B4-BE49-F238E27FC236}">
                <a16:creationId xmlns:a16="http://schemas.microsoft.com/office/drawing/2014/main" id="{FC3752C9-04CE-CD66-087D-425683154CAF}"/>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4984329" y="4169470"/>
            <a:ext cx="5074071" cy="1935184"/>
          </a:xfrm>
          <a:prstGeom prst="rect">
            <a:avLst/>
          </a:prstGeom>
        </p:spPr>
      </p:pic>
      <p:sp>
        <p:nvSpPr>
          <p:cNvPr id="4" name="Footer Placeholder 3">
            <a:extLst>
              <a:ext uri="{FF2B5EF4-FFF2-40B4-BE49-F238E27FC236}">
                <a16:creationId xmlns:a16="http://schemas.microsoft.com/office/drawing/2014/main" id="{E9BEA948-1199-9D13-D07A-12822541A8FF}"/>
              </a:ext>
            </a:extLst>
          </p:cNvPr>
          <p:cNvSpPr>
            <a:spLocks noGrp="1"/>
          </p:cNvSpPr>
          <p:nvPr>
            <p:ph type="ftr" sz="quarter" idx="11"/>
            <p:custDataLst>
              <p:tags r:id="rId4"/>
            </p:custDataLst>
          </p:nvPr>
        </p:nvSpPr>
        <p:spPr>
          <a:xfrm>
            <a:off x="449261" y="6986588"/>
            <a:ext cx="8419715" cy="322676"/>
          </a:xfrm>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2678863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0B1DA-EF0D-D4BA-8EFF-E355DF8FD8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070B2F-A4A8-23C5-D8B1-2C051EE2ADFF}"/>
              </a:ext>
            </a:extLst>
          </p:cNvPr>
          <p:cNvSpPr>
            <a:spLocks noGrp="1"/>
          </p:cNvSpPr>
          <p:nvPr>
            <p:ph type="title"/>
            <p:custDataLst>
              <p:tags r:id="rId1"/>
            </p:custDataLst>
          </p:nvPr>
        </p:nvSpPr>
        <p:spPr>
          <a:xfrm>
            <a:off x="449261" y="466725"/>
            <a:ext cx="9756000" cy="1086781"/>
          </a:xfrm>
        </p:spPr>
        <p:txBody>
          <a:bodyPr wrap="square" anchor="t">
            <a:normAutofit fontScale="90000"/>
          </a:bodyPr>
          <a:lstStyle/>
          <a:p>
            <a:pPr algn="l" rtl="0"/>
            <a:r>
              <a:rPr lang="fr-fr" b="1" i="0" u="none" baseline="0"/>
              <a:t>Personnes en situation de handicap en/au [pays]</a:t>
            </a:r>
          </a:p>
        </p:txBody>
      </p:sp>
      <p:sp>
        <p:nvSpPr>
          <p:cNvPr id="3" name="Content Placeholder 2">
            <a:extLst>
              <a:ext uri="{FF2B5EF4-FFF2-40B4-BE49-F238E27FC236}">
                <a16:creationId xmlns:a16="http://schemas.microsoft.com/office/drawing/2014/main" id="{FE8329C7-D021-1BF8-551D-C6F15FA96A24}"/>
              </a:ext>
            </a:extLst>
          </p:cNvPr>
          <p:cNvSpPr>
            <a:spLocks noGrp="1"/>
          </p:cNvSpPr>
          <p:nvPr>
            <p:ph sz="half" idx="1"/>
            <p:custDataLst>
              <p:tags r:id="rId2"/>
            </p:custDataLst>
          </p:nvPr>
        </p:nvSpPr>
        <p:spPr>
          <a:xfrm>
            <a:off x="1547606" y="1869151"/>
            <a:ext cx="5022852" cy="4801792"/>
          </a:xfrm>
        </p:spPr>
        <p:txBody>
          <a:bodyPr wrap="square" anchor="t">
            <a:normAutofit/>
          </a:bodyPr>
          <a:lstStyle/>
          <a:p>
            <a:pPr lvl="2" algn="l" rtl="0"/>
            <a:r>
              <a:rPr lang="fr-fr" sz="2400" b="0" i="0" u="none" baseline="0" dirty="0"/>
              <a:t>Cette diapositive permet à l’</a:t>
            </a:r>
            <a:r>
              <a:rPr lang="fr-fr" sz="2400" b="0" i="0" u="none" baseline="0" dirty="0" err="1"/>
              <a:t>animateur·rice</a:t>
            </a:r>
            <a:r>
              <a:rPr lang="fr-fr" sz="2400" b="0" i="0" u="none" baseline="0" dirty="0"/>
              <a:t> d’insérer les statistiques sur le handicap, propres à son pays</a:t>
            </a:r>
          </a:p>
          <a:p>
            <a:pPr lvl="3" algn="l" rtl="0"/>
            <a:r>
              <a:rPr lang="fr-fr" sz="2400" b="0" i="0" u="none" baseline="0" dirty="0"/>
              <a:t>[Statistique]</a:t>
            </a:r>
          </a:p>
          <a:p>
            <a:pPr lvl="3" algn="l" rtl="0"/>
            <a:r>
              <a:rPr lang="fr-fr" sz="2400" b="0" i="0" u="none" baseline="0" dirty="0"/>
              <a:t>[Statistique]</a:t>
            </a:r>
          </a:p>
          <a:p>
            <a:pPr lvl="3" algn="l" rtl="0"/>
            <a:r>
              <a:rPr lang="fr-fr" sz="2400" b="0" i="0" u="none" baseline="0" dirty="0"/>
              <a:t>[Statistique]</a:t>
            </a:r>
          </a:p>
          <a:p>
            <a:endParaRPr lang="fr-fr" dirty="0">
              <a:highlight>
                <a:srgbClr val="FFFF00"/>
              </a:highlight>
            </a:endParaRPr>
          </a:p>
        </p:txBody>
      </p:sp>
      <p:sp>
        <p:nvSpPr>
          <p:cNvPr id="4" name="Footer Placeholder 3">
            <a:extLst>
              <a:ext uri="{FF2B5EF4-FFF2-40B4-BE49-F238E27FC236}">
                <a16:creationId xmlns:a16="http://schemas.microsoft.com/office/drawing/2014/main" id="{6C6DC84F-967E-5D7A-9E61-CC93354A9E1C}"/>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pic>
        <p:nvPicPr>
          <p:cNvPr id="5" name="Picture 4">
            <a:extLst>
              <a:ext uri="{FF2B5EF4-FFF2-40B4-BE49-F238E27FC236}">
                <a16:creationId xmlns:a16="http://schemas.microsoft.com/office/drawing/2014/main" id="{F401B945-5A53-3C7F-3C64-33EB0EBD6BF4}"/>
              </a:ext>
              <a:ext uri="{C183D7F6-B498-43B3-948B-1728B52AA6E4}">
                <adec:decorative xmlns:adec="http://schemas.microsoft.com/office/drawing/2017/decorative" val="1"/>
              </a:ext>
            </a:extLst>
          </p:cNvPr>
          <p:cNvPicPr>
            <a:picLocks noChangeAspect="1"/>
          </p:cNvPicPr>
          <p:nvPr>
            <p:custDataLst>
              <p:tags r:id="rId4"/>
            </p:custDataLst>
          </p:nvPr>
        </p:nvPicPr>
        <p:blipFill>
          <a:blip r:embed="rId7"/>
          <a:stretch>
            <a:fillRect/>
          </a:stretch>
        </p:blipFill>
        <p:spPr>
          <a:xfrm>
            <a:off x="449261" y="1647707"/>
            <a:ext cx="894735" cy="894735"/>
          </a:xfrm>
          <a:prstGeom prst="rect">
            <a:avLst/>
          </a:prstGeom>
        </p:spPr>
      </p:pic>
    </p:spTree>
    <p:extLst>
      <p:ext uri="{BB962C8B-B14F-4D97-AF65-F5344CB8AC3E}">
        <p14:creationId xmlns:p14="http://schemas.microsoft.com/office/powerpoint/2010/main" val="3927125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DC154-E933-2EB7-7042-4AE6F34D3C7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B2E01A8-B2BF-F1DD-0B06-B9800EDB7F61}"/>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Travail de groupe</a:t>
            </a:r>
          </a:p>
        </p:txBody>
      </p:sp>
      <p:sp>
        <p:nvSpPr>
          <p:cNvPr id="12" name="Subtitle 11">
            <a:extLst>
              <a:ext uri="{FF2B5EF4-FFF2-40B4-BE49-F238E27FC236}">
                <a16:creationId xmlns:a16="http://schemas.microsoft.com/office/drawing/2014/main" id="{C5041D17-ABFB-6C57-BA77-908C21E98925}"/>
              </a:ext>
            </a:extLst>
          </p:cNvPr>
          <p:cNvSpPr>
            <a:spLocks noGrp="1"/>
          </p:cNvSpPr>
          <p:nvPr>
            <p:ph type="subTitle" idx="1"/>
            <p:custDataLst>
              <p:tags r:id="rId2"/>
            </p:custDataLst>
          </p:nvPr>
        </p:nvSpPr>
        <p:spPr>
          <a:xfrm>
            <a:off x="457345" y="3359224"/>
            <a:ext cx="9757439" cy="1599138"/>
          </a:xfrm>
        </p:spPr>
        <p:txBody>
          <a:bodyPr/>
          <a:lstStyle/>
          <a:p>
            <a:pPr algn="l" rtl="0"/>
            <a:r>
              <a:rPr lang="fr-fr" sz="4000" b="0" i="0" u="none" baseline="0"/>
              <a:t>Quelle est votre définition du handicap ?</a:t>
            </a:r>
          </a:p>
        </p:txBody>
      </p:sp>
      <p:sp>
        <p:nvSpPr>
          <p:cNvPr id="10" name="Footer Placeholder 4">
            <a:extLst>
              <a:ext uri="{FF2B5EF4-FFF2-40B4-BE49-F238E27FC236}">
                <a16:creationId xmlns:a16="http://schemas.microsoft.com/office/drawing/2014/main" id="{79C484F6-A930-8CAF-A449-A112D4BC4C20}"/>
              </a:ext>
            </a:extLst>
          </p:cNvPr>
          <p:cNvSpPr>
            <a:spLocks noGrp="1"/>
          </p:cNvSpPr>
          <p:nvPr>
            <p:ph type="ftr" sz="quarter" idx="10"/>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pic>
        <p:nvPicPr>
          <p:cNvPr id="13" name="Picture 12">
            <a:extLst>
              <a:ext uri="{FF2B5EF4-FFF2-40B4-BE49-F238E27FC236}">
                <a16:creationId xmlns:a16="http://schemas.microsoft.com/office/drawing/2014/main" id="{DFBB22FC-52C7-3E48-6F4B-C162A9FAE774}"/>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2213435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B27AB-363C-8B8D-8D7D-3A9DF8D5F8B0}"/>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Qu’est-ce que le handicap ?</a:t>
            </a:r>
          </a:p>
        </p:txBody>
      </p:sp>
      <p:sp>
        <p:nvSpPr>
          <p:cNvPr id="3" name="Content Placeholder 2">
            <a:extLst>
              <a:ext uri="{FF2B5EF4-FFF2-40B4-BE49-F238E27FC236}">
                <a16:creationId xmlns:a16="http://schemas.microsoft.com/office/drawing/2014/main" id="{A525C571-9506-6D96-4D8F-49A479D72586}"/>
              </a:ext>
            </a:extLst>
          </p:cNvPr>
          <p:cNvSpPr>
            <a:spLocks noGrp="1"/>
          </p:cNvSpPr>
          <p:nvPr>
            <p:ph idx="1"/>
            <p:custDataLst>
              <p:tags r:id="rId2"/>
            </p:custDataLst>
          </p:nvPr>
        </p:nvSpPr>
        <p:spPr>
          <a:xfrm>
            <a:off x="449261" y="1182912"/>
            <a:ext cx="9906508" cy="3320852"/>
          </a:xfrm>
        </p:spPr>
        <p:txBody>
          <a:bodyPr numCol="2" spcCol="360000"/>
          <a:lstStyle/>
          <a:p>
            <a:pPr lvl="2" algn="l" rtl="0"/>
            <a:r>
              <a:rPr lang="fr-fr" sz="2400" b="0" i="0" u="none" baseline="0" dirty="0"/>
              <a:t>La</a:t>
            </a:r>
            <a:r>
              <a:rPr lang="fr-fr" sz="2400" b="1" i="0" u="none" baseline="0" dirty="0"/>
              <a:t> Convention des Nations Unies relative aux droits des personnes handicapées</a:t>
            </a:r>
            <a:r>
              <a:rPr lang="fr-fr" sz="2400" b="0" i="0" u="none" baseline="0" dirty="0"/>
              <a:t> (Assemblée générale des Nations Unies, 2007) définit les personnes en situation de handicap comme suit : </a:t>
            </a:r>
          </a:p>
          <a:p>
            <a:pPr lvl="2" algn="l" rtl="0"/>
            <a:br>
              <a:rPr lang="fr-fr" sz="2400" dirty="0"/>
            </a:br>
            <a:br>
              <a:rPr lang="fr-fr" sz="2400" dirty="0"/>
            </a:br>
            <a:br>
              <a:rPr lang="fr-fr" sz="2400" dirty="0"/>
            </a:br>
            <a:endParaRPr lang="fr-fr" sz="2400" dirty="0"/>
          </a:p>
          <a:p>
            <a:pPr lvl="1" algn="l" rtl="0"/>
            <a:r>
              <a:rPr lang="fr-fr" b="1" i="0" u="none" baseline="0" dirty="0">
                <a:solidFill>
                  <a:schemeClr val="accent5"/>
                </a:solidFill>
              </a:rPr>
              <a:t>« Personnes qui présentent des incapacités physiques, mentales, intellectuelles ou sensorielles durables dont l’interaction avec diverses barrières peut faire obstacle à leur pleine et effective participation à la société sur la base de l’égalité avec les autres. »</a:t>
            </a:r>
          </a:p>
          <a:p>
            <a:pPr lvl="2" algn="l" rtl="0"/>
            <a:endParaRPr lang="fr-fr" dirty="0"/>
          </a:p>
        </p:txBody>
      </p:sp>
      <p:grpSp>
        <p:nvGrpSpPr>
          <p:cNvPr id="29" name="Group 28" descr="Incapacité/déficience plus obstacles égalent handicap">
            <a:extLst>
              <a:ext uri="{FF2B5EF4-FFF2-40B4-BE49-F238E27FC236}">
                <a16:creationId xmlns:a16="http://schemas.microsoft.com/office/drawing/2014/main" id="{296363D7-A7AA-C280-A9A5-16E0637D4750}"/>
              </a:ext>
            </a:extLst>
          </p:cNvPr>
          <p:cNvGrpSpPr/>
          <p:nvPr>
            <p:custDataLst>
              <p:tags r:id="rId3"/>
            </p:custDataLst>
          </p:nvPr>
        </p:nvGrpSpPr>
        <p:grpSpPr>
          <a:xfrm>
            <a:off x="599768" y="5511525"/>
            <a:ext cx="9129006" cy="865238"/>
            <a:chOff x="599768" y="5319252"/>
            <a:chExt cx="9129006" cy="865238"/>
          </a:xfrm>
        </p:grpSpPr>
        <p:grpSp>
          <p:nvGrpSpPr>
            <p:cNvPr id="24" name="Group 23">
              <a:extLst>
                <a:ext uri="{FF2B5EF4-FFF2-40B4-BE49-F238E27FC236}">
                  <a16:creationId xmlns:a16="http://schemas.microsoft.com/office/drawing/2014/main" id="{7DBEE588-9248-0D6C-20E4-DCBA071F779A}"/>
                </a:ext>
              </a:extLst>
            </p:cNvPr>
            <p:cNvGrpSpPr/>
            <p:nvPr/>
          </p:nvGrpSpPr>
          <p:grpSpPr>
            <a:xfrm>
              <a:off x="599768" y="5319252"/>
              <a:ext cx="2364413" cy="865238"/>
              <a:chOff x="599768" y="5319252"/>
              <a:chExt cx="2364413" cy="865238"/>
            </a:xfrm>
          </p:grpSpPr>
          <p:sp>
            <p:nvSpPr>
              <p:cNvPr id="17" name="Rectangle 16">
                <a:extLst>
                  <a:ext uri="{FF2B5EF4-FFF2-40B4-BE49-F238E27FC236}">
                    <a16:creationId xmlns:a16="http://schemas.microsoft.com/office/drawing/2014/main" id="{B806F611-CD39-2140-CAF5-48A9B8C3833F}"/>
                  </a:ext>
                </a:extLst>
              </p:cNvPr>
              <p:cNvSpPr/>
              <p:nvPr/>
            </p:nvSpPr>
            <p:spPr>
              <a:xfrm>
                <a:off x="599768" y="5319252"/>
                <a:ext cx="2364413" cy="8652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sp>
            <p:nvSpPr>
              <p:cNvPr id="19" name="TextBox 18">
                <a:extLst>
                  <a:ext uri="{FF2B5EF4-FFF2-40B4-BE49-F238E27FC236}">
                    <a16:creationId xmlns:a16="http://schemas.microsoft.com/office/drawing/2014/main" id="{BFF28136-2991-295B-9050-048B23BD611A}"/>
                  </a:ext>
                </a:extLst>
              </p:cNvPr>
              <p:cNvSpPr txBox="1"/>
              <p:nvPr/>
            </p:nvSpPr>
            <p:spPr>
              <a:xfrm>
                <a:off x="808198" y="5521039"/>
                <a:ext cx="1947552" cy="461665"/>
              </a:xfrm>
              <a:prstGeom prst="rect">
                <a:avLst/>
              </a:prstGeom>
              <a:noFill/>
            </p:spPr>
            <p:txBody>
              <a:bodyPr wrap="square">
                <a:spAutoFit/>
              </a:bodyPr>
              <a:lstStyle/>
              <a:p>
                <a:pPr algn="l" rtl="0"/>
                <a:r>
                  <a:rPr kumimoji="0" lang="fr-fr" sz="2400" b="1" i="0" u="none" strike="noStrike" kern="1200" cap="none" spc="0" normalizeH="0" baseline="0">
                    <a:ln>
                      <a:noFill/>
                    </a:ln>
                    <a:solidFill>
                      <a:prstClr val="white"/>
                    </a:solidFill>
                    <a:effectLst/>
                    <a:uLnTx/>
                    <a:uFillTx/>
                    <a:latin typeface="Arial" panose="020B0604020202020204"/>
                    <a:ea typeface="+mn-ea"/>
                    <a:cs typeface="+mn-cs"/>
                  </a:rPr>
                  <a:t>Déficience </a:t>
                </a:r>
                <a:endParaRPr lang="fr-fr" sz="2400" dirty="0"/>
              </a:p>
            </p:txBody>
          </p:sp>
        </p:grpSp>
        <p:grpSp>
          <p:nvGrpSpPr>
            <p:cNvPr id="25" name="Group 24">
              <a:extLst>
                <a:ext uri="{FF2B5EF4-FFF2-40B4-BE49-F238E27FC236}">
                  <a16:creationId xmlns:a16="http://schemas.microsoft.com/office/drawing/2014/main" id="{80D3D3C8-04E7-D77A-475C-A4CA48AC89D7}"/>
                </a:ext>
              </a:extLst>
            </p:cNvPr>
            <p:cNvGrpSpPr/>
            <p:nvPr/>
          </p:nvGrpSpPr>
          <p:grpSpPr>
            <a:xfrm>
              <a:off x="4031226" y="5319252"/>
              <a:ext cx="2364413" cy="865238"/>
              <a:chOff x="4031226" y="5319252"/>
              <a:chExt cx="2364413" cy="865238"/>
            </a:xfrm>
          </p:grpSpPr>
          <p:sp>
            <p:nvSpPr>
              <p:cNvPr id="20" name="Rectangle 19">
                <a:extLst>
                  <a:ext uri="{FF2B5EF4-FFF2-40B4-BE49-F238E27FC236}">
                    <a16:creationId xmlns:a16="http://schemas.microsoft.com/office/drawing/2014/main" id="{8A70CA7C-A4E2-22DE-1C22-DEDF371AC696}"/>
                  </a:ext>
                </a:extLst>
              </p:cNvPr>
              <p:cNvSpPr/>
              <p:nvPr/>
            </p:nvSpPr>
            <p:spPr>
              <a:xfrm>
                <a:off x="4031226" y="5319252"/>
                <a:ext cx="2364413" cy="8652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sp>
            <p:nvSpPr>
              <p:cNvPr id="22" name="TextBox 21">
                <a:extLst>
                  <a:ext uri="{FF2B5EF4-FFF2-40B4-BE49-F238E27FC236}">
                    <a16:creationId xmlns:a16="http://schemas.microsoft.com/office/drawing/2014/main" id="{AC10A6C8-7780-6BF0-9558-17C511A5505A}"/>
                  </a:ext>
                </a:extLst>
              </p:cNvPr>
              <p:cNvSpPr txBox="1"/>
              <p:nvPr/>
            </p:nvSpPr>
            <p:spPr>
              <a:xfrm>
                <a:off x="4171951" y="5521039"/>
                <a:ext cx="1728764" cy="461665"/>
              </a:xfrm>
              <a:prstGeom prst="rect">
                <a:avLst/>
              </a:prstGeom>
              <a:noFill/>
            </p:spPr>
            <p:txBody>
              <a:bodyPr wrap="square">
                <a:spAutoFit/>
              </a:bodyPr>
              <a:lstStyle/>
              <a:p>
                <a:pPr algn="ctr" rtl="0"/>
                <a:r>
                  <a:rPr kumimoji="0" lang="fr-fr" sz="2400" b="1" i="0" u="none" strike="noStrike" kern="1200" cap="none" spc="0" normalizeH="0" baseline="0" dirty="0">
                    <a:ln>
                      <a:noFill/>
                    </a:ln>
                    <a:solidFill>
                      <a:prstClr val="white"/>
                    </a:solidFill>
                    <a:effectLst/>
                    <a:uLnTx/>
                    <a:uFillTx/>
                    <a:latin typeface="Arial" panose="020B0604020202020204"/>
                    <a:ea typeface="+mn-ea"/>
                    <a:cs typeface="+mn-cs"/>
                  </a:rPr>
                  <a:t>Obstacles</a:t>
                </a:r>
                <a:endParaRPr lang="fr-fr" sz="2400" dirty="0"/>
              </a:p>
            </p:txBody>
          </p:sp>
        </p:grpSp>
        <p:grpSp>
          <p:nvGrpSpPr>
            <p:cNvPr id="26" name="Group 25">
              <a:extLst>
                <a:ext uri="{FF2B5EF4-FFF2-40B4-BE49-F238E27FC236}">
                  <a16:creationId xmlns:a16="http://schemas.microsoft.com/office/drawing/2014/main" id="{E001525F-71BE-40DC-6337-2EEFAE853AC5}"/>
                </a:ext>
              </a:extLst>
            </p:cNvPr>
            <p:cNvGrpSpPr/>
            <p:nvPr/>
          </p:nvGrpSpPr>
          <p:grpSpPr>
            <a:xfrm>
              <a:off x="7364361" y="5319252"/>
              <a:ext cx="2364413" cy="865238"/>
              <a:chOff x="7364361" y="5319252"/>
              <a:chExt cx="2364413" cy="865238"/>
            </a:xfrm>
          </p:grpSpPr>
          <p:sp>
            <p:nvSpPr>
              <p:cNvPr id="21" name="Rectangle 20">
                <a:extLst>
                  <a:ext uri="{FF2B5EF4-FFF2-40B4-BE49-F238E27FC236}">
                    <a16:creationId xmlns:a16="http://schemas.microsoft.com/office/drawing/2014/main" id="{099DE4CF-FC55-F4D1-1BF2-8020B8DA0B73}"/>
                  </a:ext>
                </a:extLst>
              </p:cNvPr>
              <p:cNvSpPr/>
              <p:nvPr/>
            </p:nvSpPr>
            <p:spPr>
              <a:xfrm>
                <a:off x="7364361" y="5319252"/>
                <a:ext cx="2364413" cy="86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sp>
            <p:nvSpPr>
              <p:cNvPr id="23" name="TextBox 22">
                <a:extLst>
                  <a:ext uri="{FF2B5EF4-FFF2-40B4-BE49-F238E27FC236}">
                    <a16:creationId xmlns:a16="http://schemas.microsoft.com/office/drawing/2014/main" id="{694457F5-2FC3-4FAA-A020-573F0E967643}"/>
                  </a:ext>
                </a:extLst>
              </p:cNvPr>
              <p:cNvSpPr txBox="1"/>
              <p:nvPr/>
            </p:nvSpPr>
            <p:spPr>
              <a:xfrm>
                <a:off x="7761642" y="5521039"/>
                <a:ext cx="1569850" cy="461665"/>
              </a:xfrm>
              <a:prstGeom prst="rect">
                <a:avLst/>
              </a:prstGeom>
              <a:noFill/>
            </p:spPr>
            <p:txBody>
              <a:bodyPr wrap="square">
                <a:spAutoFit/>
              </a:bodyPr>
              <a:lstStyle/>
              <a:p>
                <a:pPr algn="ctr" rtl="0"/>
                <a:r>
                  <a:rPr kumimoji="0" lang="fr-fr" sz="2400" b="1" i="0" u="none" strike="noStrike" kern="1200" cap="none" spc="0" normalizeH="0" baseline="0">
                    <a:ln>
                      <a:noFill/>
                    </a:ln>
                    <a:solidFill>
                      <a:schemeClr val="accent3"/>
                    </a:solidFill>
                    <a:effectLst/>
                    <a:uLnTx/>
                    <a:uFillTx/>
                    <a:latin typeface="Arial" panose="020B0604020202020204"/>
                    <a:ea typeface="+mn-ea"/>
                    <a:cs typeface="+mn-cs"/>
                  </a:rPr>
                  <a:t>Handicap</a:t>
                </a:r>
                <a:endParaRPr lang="fr-fr" sz="2400" dirty="0">
                  <a:solidFill>
                    <a:schemeClr val="accent3"/>
                  </a:solidFill>
                </a:endParaRPr>
              </a:p>
            </p:txBody>
          </p:sp>
        </p:grpSp>
        <p:sp>
          <p:nvSpPr>
            <p:cNvPr id="27" name="TextBox 26">
              <a:extLst>
                <a:ext uri="{FF2B5EF4-FFF2-40B4-BE49-F238E27FC236}">
                  <a16:creationId xmlns:a16="http://schemas.microsoft.com/office/drawing/2014/main" id="{8EC33C63-2AF1-9F04-C1B3-0F82FBB4E7B9}"/>
                </a:ext>
              </a:extLst>
            </p:cNvPr>
            <p:cNvSpPr txBox="1"/>
            <p:nvPr/>
          </p:nvSpPr>
          <p:spPr>
            <a:xfrm>
              <a:off x="3393494" y="5482253"/>
              <a:ext cx="240450" cy="499689"/>
            </a:xfrm>
            <a:prstGeom prst="rect">
              <a:avLst/>
            </a:prstGeom>
            <a:noFill/>
          </p:spPr>
          <p:txBody>
            <a:bodyPr wrap="none" lIns="0" tIns="0" rIns="0" bIns="0" rtlCol="0">
              <a:spAutoFit/>
            </a:bodyPr>
            <a:lstStyle/>
            <a:p>
              <a:pPr algn="l" rtl="0">
                <a:lnSpc>
                  <a:spcPct val="110000"/>
                </a:lnSpc>
                <a:spcBef>
                  <a:spcPts val="600"/>
                </a:spcBef>
                <a:spcAft>
                  <a:spcPts val="1000"/>
                </a:spcAft>
              </a:pPr>
              <a:r>
                <a:rPr lang="fr-fr" sz="3200" b="1" i="0" u="none" baseline="0">
                  <a:solidFill>
                    <a:schemeClr val="accent3"/>
                  </a:solidFill>
                </a:rPr>
                <a:t>+</a:t>
              </a:r>
            </a:p>
          </p:txBody>
        </p:sp>
        <p:sp>
          <p:nvSpPr>
            <p:cNvPr id="28" name="TextBox 27">
              <a:extLst>
                <a:ext uri="{FF2B5EF4-FFF2-40B4-BE49-F238E27FC236}">
                  <a16:creationId xmlns:a16="http://schemas.microsoft.com/office/drawing/2014/main" id="{F1655810-A271-99DC-17AC-8986EBE473E0}"/>
                </a:ext>
              </a:extLst>
            </p:cNvPr>
            <p:cNvSpPr txBox="1"/>
            <p:nvPr/>
          </p:nvSpPr>
          <p:spPr>
            <a:xfrm>
              <a:off x="6759432" y="5482253"/>
              <a:ext cx="240450" cy="499689"/>
            </a:xfrm>
            <a:prstGeom prst="rect">
              <a:avLst/>
            </a:prstGeom>
            <a:noFill/>
          </p:spPr>
          <p:txBody>
            <a:bodyPr wrap="none" lIns="0" tIns="0" rIns="0" bIns="0" rtlCol="0">
              <a:spAutoFit/>
            </a:bodyPr>
            <a:lstStyle/>
            <a:p>
              <a:pPr algn="l" rtl="0">
                <a:lnSpc>
                  <a:spcPct val="110000"/>
                </a:lnSpc>
                <a:spcBef>
                  <a:spcPts val="600"/>
                </a:spcBef>
                <a:spcAft>
                  <a:spcPts val="1000"/>
                </a:spcAft>
              </a:pPr>
              <a:r>
                <a:rPr lang="fr-fr" sz="3200" b="1" i="0" u="none" baseline="0">
                  <a:solidFill>
                    <a:schemeClr val="accent3"/>
                  </a:solidFill>
                </a:rPr>
                <a:t>=</a:t>
              </a:r>
            </a:p>
          </p:txBody>
        </p:sp>
      </p:grpSp>
      <p:sp>
        <p:nvSpPr>
          <p:cNvPr id="4" name="Footer Placeholder 3">
            <a:extLst>
              <a:ext uri="{FF2B5EF4-FFF2-40B4-BE49-F238E27FC236}">
                <a16:creationId xmlns:a16="http://schemas.microsoft.com/office/drawing/2014/main" id="{CC8BE835-3A29-B442-C1DB-C0DAB4375308}"/>
              </a:ext>
            </a:extLst>
          </p:cNvPr>
          <p:cNvSpPr>
            <a:spLocks noGrp="1"/>
          </p:cNvSpPr>
          <p:nvPr>
            <p:ph type="ftr" sz="quarter" idx="11"/>
            <p:custDataLst>
              <p:tags r:id="rId4"/>
            </p:custDataLst>
          </p:nvPr>
        </p:nvSpPr>
        <p:spPr>
          <a:xfrm>
            <a:off x="449261" y="6986588"/>
            <a:ext cx="8419715" cy="322676"/>
          </a:xfrm>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1111223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94BD9-E39F-7A1E-3843-0FD00E61EC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3EB8FA-5271-FBEA-CB14-A0013AAA6A41}"/>
              </a:ext>
            </a:extLst>
          </p:cNvPr>
          <p:cNvSpPr>
            <a:spLocks noGrp="1"/>
          </p:cNvSpPr>
          <p:nvPr>
            <p:ph type="title"/>
            <p:custDataLst>
              <p:tags r:id="rId1"/>
            </p:custDataLst>
          </p:nvPr>
        </p:nvSpPr>
        <p:spPr>
          <a:xfrm>
            <a:off x="449260" y="3193143"/>
            <a:ext cx="5705880" cy="1454848"/>
          </a:xfrm>
        </p:spPr>
        <p:txBody>
          <a:bodyPr/>
          <a:lstStyle/>
          <a:p>
            <a:pPr algn="l" rtl="0"/>
            <a:r>
              <a:rPr lang="fr-fr" sz="3800" b="1" i="0" u="none" baseline="0" dirty="0"/>
              <a:t>Un langage respectueux du handicap</a:t>
            </a:r>
          </a:p>
        </p:txBody>
      </p:sp>
      <p:sp>
        <p:nvSpPr>
          <p:cNvPr id="4" name="Footer Placeholder 3">
            <a:extLst>
              <a:ext uri="{FF2B5EF4-FFF2-40B4-BE49-F238E27FC236}">
                <a16:creationId xmlns:a16="http://schemas.microsoft.com/office/drawing/2014/main" id="{D9895DB5-FB55-1963-D960-6B109AF1E0F8}"/>
              </a:ext>
            </a:extLst>
          </p:cNvPr>
          <p:cNvSpPr>
            <a:spLocks noGrp="1"/>
          </p:cNvSpPr>
          <p:nvPr>
            <p:ph type="ftr" sz="quarter" idx="11"/>
            <p:custDataLst>
              <p:tags r:id="rId2"/>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1379623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610B5-D063-BCE8-3ECE-FBAB527FCDF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1310280-9524-ED2D-3874-915C4AFCC0B6}"/>
              </a:ext>
            </a:extLst>
          </p:cNvPr>
          <p:cNvSpPr>
            <a:spLocks noGrp="1"/>
          </p:cNvSpPr>
          <p:nvPr>
            <p:ph type="ctrTitle"/>
            <p:custDataLst>
              <p:tags r:id="rId1"/>
            </p:custDataLst>
          </p:nvPr>
        </p:nvSpPr>
        <p:spPr>
          <a:xfrm>
            <a:off x="449261" y="1904879"/>
            <a:ext cx="9757439" cy="1456376"/>
          </a:xfrm>
        </p:spPr>
        <p:txBody>
          <a:bodyPr/>
          <a:lstStyle/>
          <a:p>
            <a:pPr algn="l" rtl="0"/>
            <a:r>
              <a:rPr lang="fr-fr" b="1" i="0" u="none" baseline="0"/>
              <a:t>Travail de groupe</a:t>
            </a:r>
          </a:p>
        </p:txBody>
      </p:sp>
      <p:sp>
        <p:nvSpPr>
          <p:cNvPr id="5" name="Subtitle 4">
            <a:extLst>
              <a:ext uri="{FF2B5EF4-FFF2-40B4-BE49-F238E27FC236}">
                <a16:creationId xmlns:a16="http://schemas.microsoft.com/office/drawing/2014/main" id="{78448749-EF00-0E43-3309-FE98D9BC0587}"/>
              </a:ext>
            </a:extLst>
          </p:cNvPr>
          <p:cNvSpPr>
            <a:spLocks noGrp="1"/>
          </p:cNvSpPr>
          <p:nvPr>
            <p:ph type="subTitle" idx="1"/>
            <p:custDataLst>
              <p:tags r:id="rId2"/>
            </p:custDataLst>
          </p:nvPr>
        </p:nvSpPr>
        <p:spPr>
          <a:xfrm>
            <a:off x="457345" y="3108333"/>
            <a:ext cx="7408462" cy="1599138"/>
          </a:xfrm>
        </p:spPr>
        <p:txBody>
          <a:bodyPr/>
          <a:lstStyle/>
          <a:p>
            <a:pPr algn="l" rtl="0"/>
            <a:r>
              <a:rPr lang="fr-fr" sz="4000" b="0" i="0" u="none" baseline="0"/>
              <a:t>Identifiez les termes positifs et négatifs utilisés pour décrire le handicap et les personnes en situation de handicap</a:t>
            </a:r>
          </a:p>
        </p:txBody>
      </p:sp>
      <p:sp>
        <p:nvSpPr>
          <p:cNvPr id="10" name="Footer Placeholder 4">
            <a:extLst>
              <a:ext uri="{FF2B5EF4-FFF2-40B4-BE49-F238E27FC236}">
                <a16:creationId xmlns:a16="http://schemas.microsoft.com/office/drawing/2014/main" id="{C768E37C-F02C-E384-CAB0-051CBF7F0B30}"/>
              </a:ext>
            </a:extLst>
          </p:cNvPr>
          <p:cNvSpPr>
            <a:spLocks noGrp="1"/>
          </p:cNvSpPr>
          <p:nvPr>
            <p:ph type="ftr" sz="quarter" idx="10"/>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pic>
        <p:nvPicPr>
          <p:cNvPr id="9" name="Picture 8">
            <a:extLst>
              <a:ext uri="{FF2B5EF4-FFF2-40B4-BE49-F238E27FC236}">
                <a16:creationId xmlns:a16="http://schemas.microsoft.com/office/drawing/2014/main" id="{8CD27E8E-6A45-A02D-C1EE-A91F5FD4C15E}"/>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4157584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13673-781D-C700-6C14-31A288D48560}"/>
              </a:ext>
            </a:extLst>
          </p:cNvPr>
          <p:cNvSpPr>
            <a:spLocks noGrp="1"/>
          </p:cNvSpPr>
          <p:nvPr>
            <p:ph type="title"/>
            <p:custDataLst>
              <p:tags r:id="rId1"/>
            </p:custDataLst>
          </p:nvPr>
        </p:nvSpPr>
        <p:spPr>
          <a:xfrm>
            <a:off x="208547" y="212786"/>
            <a:ext cx="9996714" cy="1086781"/>
          </a:xfrm>
        </p:spPr>
        <p:txBody>
          <a:bodyPr/>
          <a:lstStyle/>
          <a:p>
            <a:pPr algn="l" rtl="0"/>
            <a:r>
              <a:rPr lang="fr-fr" b="1" i="0" u="none" baseline="0" dirty="0"/>
              <a:t>La terminologie du handicap </a:t>
            </a:r>
          </a:p>
        </p:txBody>
      </p:sp>
      <p:graphicFrame>
        <p:nvGraphicFramePr>
          <p:cNvPr id="22" name="Content Placeholder 21">
            <a:extLst>
              <a:ext uri="{FF2B5EF4-FFF2-40B4-BE49-F238E27FC236}">
                <a16:creationId xmlns:a16="http://schemas.microsoft.com/office/drawing/2014/main" id="{BC769211-F5FC-100B-5AFE-4AED5014CF85}"/>
              </a:ext>
            </a:extLst>
          </p:cNvPr>
          <p:cNvGraphicFramePr>
            <a:graphicFrameLocks noGrp="1"/>
          </p:cNvGraphicFramePr>
          <p:nvPr>
            <p:ph idx="1"/>
            <p:custDataLst>
              <p:tags r:id="rId2"/>
            </p:custDataLst>
            <p:extLst>
              <p:ext uri="{D42A27DB-BD31-4B8C-83A1-F6EECF244321}">
                <p14:modId xmlns:p14="http://schemas.microsoft.com/office/powerpoint/2010/main" val="1801539504"/>
              </p:ext>
            </p:extLst>
          </p:nvPr>
        </p:nvGraphicFramePr>
        <p:xfrm>
          <a:off x="0" y="880058"/>
          <a:ext cx="10691814" cy="6679617"/>
        </p:xfrm>
        <a:graphic>
          <a:graphicData uri="http://schemas.openxmlformats.org/drawingml/2006/table">
            <a:tbl>
              <a:tblPr firstRow="1" firstCol="1" bandRow="1"/>
              <a:tblGrid>
                <a:gridCol w="5345907">
                  <a:extLst>
                    <a:ext uri="{9D8B030D-6E8A-4147-A177-3AD203B41FA5}">
                      <a16:colId xmlns:a16="http://schemas.microsoft.com/office/drawing/2014/main" val="989723424"/>
                    </a:ext>
                  </a:extLst>
                </a:gridCol>
                <a:gridCol w="5345907">
                  <a:extLst>
                    <a:ext uri="{9D8B030D-6E8A-4147-A177-3AD203B41FA5}">
                      <a16:colId xmlns:a16="http://schemas.microsoft.com/office/drawing/2014/main" val="2818774641"/>
                    </a:ext>
                  </a:extLst>
                </a:gridCol>
              </a:tblGrid>
              <a:tr h="506877">
                <a:tc>
                  <a:txBody>
                    <a:bodyPr/>
                    <a:lstStyle/>
                    <a:p>
                      <a:pPr algn="l" rtl="0">
                        <a:lnSpc>
                          <a:spcPct val="115000"/>
                        </a:lnSpc>
                        <a:spcAft>
                          <a:spcPts val="185"/>
                        </a:spcAft>
                      </a:pPr>
                      <a:r>
                        <a:rPr lang="fr-fr" sz="2100" b="1" i="0" u="none" baseline="0" dirty="0">
                          <a:solidFill>
                            <a:srgbClr val="FFFFFF"/>
                          </a:solidFill>
                          <a:effectLst/>
                          <a:latin typeface="Arial" panose="020B0604020202020204" pitchFamily="34" charset="0"/>
                          <a:ea typeface="Arial" panose="020B0604020202020204" pitchFamily="34" charset="0"/>
                          <a:cs typeface="Arial" panose="020B0604020202020204" pitchFamily="34" charset="0"/>
                        </a:rPr>
                        <a:t>Utilisez</a:t>
                      </a:r>
                      <a:endParaRPr lang="fr-fr" sz="21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gn="l" rtl="0">
                        <a:lnSpc>
                          <a:spcPct val="115000"/>
                        </a:lnSpc>
                        <a:spcAft>
                          <a:spcPts val="185"/>
                        </a:spcAft>
                      </a:pPr>
                      <a:r>
                        <a:rPr lang="fr-fr" sz="2100" b="1" i="0" u="none" baseline="0">
                          <a:solidFill>
                            <a:srgbClr val="FFFFFF"/>
                          </a:solidFill>
                          <a:effectLst/>
                          <a:latin typeface="Arial" panose="020B0604020202020204" pitchFamily="34" charset="0"/>
                          <a:ea typeface="Arial" panose="020B0604020202020204" pitchFamily="34" charset="0"/>
                          <a:cs typeface="Arial" panose="020B0604020202020204" pitchFamily="34" charset="0"/>
                        </a:rPr>
                        <a:t>Évitez                              </a:t>
                      </a:r>
                      <a:endParaRPr lang="fr-fr"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1075195">
                <a:tc>
                  <a:txBody>
                    <a:bodyPr/>
                    <a:lstStyle/>
                    <a:p>
                      <a:pPr algn="l" rtl="0">
                        <a:lnSpc>
                          <a:spcPct val="115000"/>
                        </a:lnSpc>
                        <a:spcAft>
                          <a:spcPts val="185"/>
                        </a:spcAft>
                      </a:pP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Personnes en situation de handicap / personne présentant un handicap / personne(s) handicapée(s)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gn="l" rtl="0">
                        <a:lnSpc>
                          <a:spcPct val="115000"/>
                        </a:lnSpc>
                        <a:spcAft>
                          <a:spcPts val="185"/>
                        </a:spcAft>
                      </a:pP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Un-e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handicapé-e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besoins spéciaux / handicapée / invalide / infirme / victime /   est affectée par / souffrant de / inspirant / courageux-se / personne ayant des besoins spéciaux</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132107673"/>
                  </a:ext>
                </a:extLst>
              </a:tr>
              <a:tr h="337460">
                <a:tc>
                  <a:txBody>
                    <a:bodyPr/>
                    <a:lstStyle/>
                    <a:p>
                      <a:pPr algn="l" rtl="0">
                        <a:lnSpc>
                          <a:spcPct val="115000"/>
                        </a:lnSpc>
                        <a:spcAft>
                          <a:spcPts val="185"/>
                        </a:spcAft>
                      </a:pP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Personne / personnes avec [nom du handicap]</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gn="l" rtl="0">
                        <a:lnSpc>
                          <a:spcPct val="115000"/>
                        </a:lnSpc>
                        <a:spcAft>
                          <a:spcPts val="185"/>
                        </a:spcAft>
                      </a:pPr>
                      <a:r>
                        <a:rPr lang="fr-fr" sz="20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Utiliser l’article « Les » avant de décrire un type de handicap comme « LES » aveugles /   « les » sourds / « les » personnes sourdes et aveugles, etc.</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497679170"/>
                  </a:ext>
                </a:extLst>
              </a:tr>
              <a:tr h="706328">
                <a:tc>
                  <a:txBody>
                    <a:bodyPr/>
                    <a:lstStyle/>
                    <a:p>
                      <a:pPr algn="l" rtl="0">
                        <a:lnSpc>
                          <a:spcPct val="115000"/>
                        </a:lnSpc>
                        <a:spcAft>
                          <a:spcPts val="185"/>
                        </a:spcAft>
                      </a:pPr>
                      <a:r>
                        <a:rPr lang="fr-fr" sz="20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Personne(s) sans handicap</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gn="l" rtl="0">
                        <a:lnSpc>
                          <a:spcPct val="115000"/>
                        </a:lnSpc>
                        <a:spcAft>
                          <a:spcPts val="185"/>
                        </a:spcAft>
                      </a:pPr>
                      <a:r>
                        <a:rPr lang="fr-fr" sz="20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Valide / normale / non handicapée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114283760"/>
                  </a:ext>
                </a:extLst>
              </a:tr>
              <a:tr h="1075195">
                <a:tc>
                  <a:txBody>
                    <a:bodyPr/>
                    <a:lstStyle/>
                    <a:p>
                      <a:pPr algn="l" rtl="0">
                        <a:lnSpc>
                          <a:spcPct val="115000"/>
                        </a:lnSpc>
                        <a:spcAft>
                          <a:spcPts val="185"/>
                        </a:spcAft>
                      </a:pPr>
                      <a:r>
                        <a:rPr lang="fr-fr" sz="20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Personne aveugle / malvoyante / ayant une vision réduite / avec un trouble visuel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gn="l" rtl="0">
                        <a:lnSpc>
                          <a:spcPct val="115000"/>
                        </a:lnSpc>
                        <a:spcAft>
                          <a:spcPts val="185"/>
                        </a:spcAft>
                      </a:pP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s. o.</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823986082"/>
                  </a:ext>
                </a:extLst>
              </a:tr>
              <a:tr h="1075195">
                <a:tc>
                  <a:txBody>
                    <a:bodyPr/>
                    <a:lstStyle/>
                    <a:p>
                      <a:pPr algn="l" rtl="0">
                        <a:lnSpc>
                          <a:spcPct val="115000"/>
                        </a:lnSpc>
                        <a:spcAft>
                          <a:spcPts val="185"/>
                        </a:spcAft>
                      </a:pP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Personnes présentant un handicap physique /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utilisateur·trice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de fauteuil roulant / personne présentant une paralysie cérébrale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gn="l" rtl="0">
                        <a:lnSpc>
                          <a:spcPct val="115000"/>
                        </a:lnSpc>
                        <a:spcAft>
                          <a:spcPts val="185"/>
                        </a:spcAft>
                      </a:pP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Confiné-e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à un fauteuil roulant / prisonnier ère d’un fauteuil roulant / spastique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3843849265"/>
                  </a:ext>
                </a:extLst>
              </a:tr>
            </a:tbl>
          </a:graphicData>
        </a:graphic>
      </p:graphicFrame>
      <p:sp>
        <p:nvSpPr>
          <p:cNvPr id="3" name="Footer Placeholder 3">
            <a:extLst>
              <a:ext uri="{FF2B5EF4-FFF2-40B4-BE49-F238E27FC236}">
                <a16:creationId xmlns:a16="http://schemas.microsoft.com/office/drawing/2014/main" id="{A41C6954-069F-D736-4460-20FC5E4CA5E4}"/>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grpSp>
        <p:nvGrpSpPr>
          <p:cNvPr id="9" name="Group 8">
            <a:extLst>
              <a:ext uri="{FF2B5EF4-FFF2-40B4-BE49-F238E27FC236}">
                <a16:creationId xmlns:a16="http://schemas.microsoft.com/office/drawing/2014/main" id="{CE57EFCA-7D77-57DB-2CB6-55ABE7A1EF56}"/>
              </a:ext>
              <a:ext uri="{C183D7F6-B498-43B3-948B-1728B52AA6E4}">
                <adec:decorative xmlns:adec="http://schemas.microsoft.com/office/drawing/2017/decorative" val="1"/>
              </a:ext>
            </a:extLst>
          </p:cNvPr>
          <p:cNvGrpSpPr/>
          <p:nvPr>
            <p:custDataLst>
              <p:tags r:id="rId4"/>
            </p:custDataLst>
          </p:nvPr>
        </p:nvGrpSpPr>
        <p:grpSpPr>
          <a:xfrm>
            <a:off x="6433192" y="962664"/>
            <a:ext cx="343865" cy="343865"/>
            <a:chOff x="0" y="0"/>
            <a:chExt cx="1143000" cy="1143000"/>
          </a:xfrm>
        </p:grpSpPr>
        <p:sp>
          <p:nvSpPr>
            <p:cNvPr id="10" name="Freeform: Shape 9">
              <a:extLst>
                <a:ext uri="{FF2B5EF4-FFF2-40B4-BE49-F238E27FC236}">
                  <a16:creationId xmlns:a16="http://schemas.microsoft.com/office/drawing/2014/main" id="{9884404B-5919-B164-2266-0841F856A794}"/>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75FFC701-8F67-FB57-8DD0-453A951763BD}"/>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19" name="Group 18">
            <a:extLst>
              <a:ext uri="{FF2B5EF4-FFF2-40B4-BE49-F238E27FC236}">
                <a16:creationId xmlns:a16="http://schemas.microsoft.com/office/drawing/2014/main" id="{E2C46DA2-A32A-7A67-7A1C-23B42C80B469}"/>
              </a:ext>
              <a:ext uri="{C183D7F6-B498-43B3-948B-1728B52AA6E4}">
                <adec:decorative xmlns:adec="http://schemas.microsoft.com/office/drawing/2017/decorative" val="1"/>
              </a:ext>
            </a:extLst>
          </p:cNvPr>
          <p:cNvGrpSpPr/>
          <p:nvPr>
            <p:custDataLst>
              <p:tags r:id="rId5"/>
            </p:custDataLst>
          </p:nvPr>
        </p:nvGrpSpPr>
        <p:grpSpPr>
          <a:xfrm>
            <a:off x="1166186" y="962664"/>
            <a:ext cx="338296" cy="336903"/>
            <a:chOff x="0" y="0"/>
            <a:chExt cx="1143000" cy="1143000"/>
          </a:xfrm>
        </p:grpSpPr>
        <p:sp>
          <p:nvSpPr>
            <p:cNvPr id="20" name="Freeform: Shape 19">
              <a:extLst>
                <a:ext uri="{FF2B5EF4-FFF2-40B4-BE49-F238E27FC236}">
                  <a16:creationId xmlns:a16="http://schemas.microsoft.com/office/drawing/2014/main" id="{4AF5F156-B41D-B1A2-E3B2-BE7EF5367C6E}"/>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 name="Freeform: Shape 20">
              <a:extLst>
                <a:ext uri="{FF2B5EF4-FFF2-40B4-BE49-F238E27FC236}">
                  <a16:creationId xmlns:a16="http://schemas.microsoft.com/office/drawing/2014/main" id="{EB3EEA99-E771-F83C-B266-59AB5A5CC39E}"/>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256252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B8FF6DE-DD98-8D61-B06D-8958E570E57B}"/>
              </a:ext>
              <a:ext uri="{C183D7F6-B498-43B3-948B-1728B52AA6E4}">
                <adec:decorative xmlns:adec="http://schemas.microsoft.com/office/drawing/2017/decorative" val="1"/>
              </a:ext>
            </a:extLst>
          </p:cNvPr>
          <p:cNvPicPr>
            <a:picLocks noChangeAspect="1"/>
          </p:cNvPicPr>
          <p:nvPr>
            <p:custDataLst>
              <p:tags r:id="rId1"/>
            </p:custDataLst>
          </p:nvPr>
        </p:nvPicPr>
        <p:blipFill>
          <a:blip r:embed="rId7"/>
          <a:stretch>
            <a:fillRect/>
          </a:stretch>
        </p:blipFill>
        <p:spPr>
          <a:xfrm>
            <a:off x="-1" y="0"/>
            <a:ext cx="10691813" cy="7577075"/>
          </a:xfrm>
          <a:prstGeom prst="rect">
            <a:avLst/>
          </a:prstGeom>
        </p:spPr>
      </p:pic>
      <p:sp>
        <p:nvSpPr>
          <p:cNvPr id="5" name="Rectangle 4">
            <a:extLst>
              <a:ext uri="{FF2B5EF4-FFF2-40B4-BE49-F238E27FC236}">
                <a16:creationId xmlns:a16="http://schemas.microsoft.com/office/drawing/2014/main" id="{4B0EF9E2-C372-B2A8-24AA-CE0670A91C94}"/>
              </a:ext>
              <a:ext uri="{C183D7F6-B498-43B3-948B-1728B52AA6E4}">
                <adec:decorative xmlns:adec="http://schemas.microsoft.com/office/drawing/2017/decorative" val="1"/>
              </a:ext>
            </a:extLst>
          </p:cNvPr>
          <p:cNvSpPr/>
          <p:nvPr>
            <p:custDataLst>
              <p:tags r:id="rId2"/>
            </p:custDataLst>
          </p:nvPr>
        </p:nvSpPr>
        <p:spPr>
          <a:xfrm>
            <a:off x="0" y="2541564"/>
            <a:ext cx="6866022" cy="63323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6" name="Rectangle 5">
            <a:extLst>
              <a:ext uri="{FF2B5EF4-FFF2-40B4-BE49-F238E27FC236}">
                <a16:creationId xmlns:a16="http://schemas.microsoft.com/office/drawing/2014/main" id="{92841B1F-3774-F547-8861-5C55EA536C97}"/>
              </a:ext>
              <a:ext uri="{C183D7F6-B498-43B3-948B-1728B52AA6E4}">
                <adec:decorative xmlns:adec="http://schemas.microsoft.com/office/drawing/2017/decorative" val="1"/>
              </a:ext>
            </a:extLst>
          </p:cNvPr>
          <p:cNvSpPr/>
          <p:nvPr>
            <p:custDataLst>
              <p:tags r:id="rId3"/>
            </p:custDataLst>
          </p:nvPr>
        </p:nvSpPr>
        <p:spPr>
          <a:xfrm>
            <a:off x="-1" y="1858391"/>
            <a:ext cx="4540469" cy="63323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a:solidFill>
                <a:schemeClr val="tx1"/>
              </a:solidFill>
            </a:endParaRPr>
          </a:p>
        </p:txBody>
      </p:sp>
      <p:sp>
        <p:nvSpPr>
          <p:cNvPr id="15" name="Text Placeholder 14">
            <a:extLst>
              <a:ext uri="{FF2B5EF4-FFF2-40B4-BE49-F238E27FC236}">
                <a16:creationId xmlns:a16="http://schemas.microsoft.com/office/drawing/2014/main" id="{42C539E8-6F56-0A61-41FB-5E2B2DF5B653}"/>
              </a:ext>
              <a:ext uri="{C183D7F6-B498-43B3-948B-1728B52AA6E4}">
                <adec:decorative xmlns:adec="http://schemas.microsoft.com/office/drawing/2017/decorative" val="0"/>
              </a:ext>
            </a:extLst>
          </p:cNvPr>
          <p:cNvSpPr>
            <a:spLocks noGrp="1"/>
          </p:cNvSpPr>
          <p:nvPr>
            <p:ph type="body" sz="quarter" idx="10"/>
            <p:custDataLst>
              <p:tags r:id="rId4"/>
            </p:custDataLst>
          </p:nvPr>
        </p:nvSpPr>
        <p:spPr>
          <a:xfrm>
            <a:off x="310143" y="441616"/>
            <a:ext cx="1460500" cy="1338262"/>
          </a:xfrm>
        </p:spPr>
        <p:txBody>
          <a:bodyPr/>
          <a:lstStyle/>
          <a:p>
            <a:pPr algn="r" rtl="0"/>
            <a:r>
              <a:rPr lang="fr-fr" b="1" i="0" u="none" baseline="0" dirty="0"/>
              <a:t>01</a:t>
            </a:r>
          </a:p>
        </p:txBody>
      </p:sp>
      <p:sp>
        <p:nvSpPr>
          <p:cNvPr id="11" name="Title 10">
            <a:extLst>
              <a:ext uri="{FF2B5EF4-FFF2-40B4-BE49-F238E27FC236}">
                <a16:creationId xmlns:a16="http://schemas.microsoft.com/office/drawing/2014/main" id="{AD916C2A-9986-EF64-F657-C646766B51E3}"/>
              </a:ext>
            </a:extLst>
          </p:cNvPr>
          <p:cNvSpPr>
            <a:spLocks noGrp="1"/>
          </p:cNvSpPr>
          <p:nvPr>
            <p:ph type="ctrTitle"/>
            <p:custDataLst>
              <p:tags r:id="rId5"/>
            </p:custDataLst>
          </p:nvPr>
        </p:nvSpPr>
        <p:spPr>
          <a:xfrm>
            <a:off x="449264" y="1829814"/>
            <a:ext cx="6416758" cy="1339453"/>
          </a:xfrm>
        </p:spPr>
        <p:txBody>
          <a:bodyPr/>
          <a:lstStyle/>
          <a:p>
            <a:pPr algn="l" rtl="0"/>
            <a:r>
              <a:rPr lang="fr-fr" b="1" i="0" u="none" baseline="0" dirty="0"/>
              <a:t>Introduction à l’inclusion du handicap</a:t>
            </a:r>
          </a:p>
        </p:txBody>
      </p:sp>
    </p:spTree>
    <p:extLst>
      <p:ext uri="{BB962C8B-B14F-4D97-AF65-F5344CB8AC3E}">
        <p14:creationId xmlns:p14="http://schemas.microsoft.com/office/powerpoint/2010/main" val="2930461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7">
            <a:extLst>
              <a:ext uri="{FF2B5EF4-FFF2-40B4-BE49-F238E27FC236}">
                <a16:creationId xmlns:a16="http://schemas.microsoft.com/office/drawing/2014/main" id="{67D7C813-3C60-AFC6-1466-E9D60B3BB78E}"/>
              </a:ext>
            </a:extLst>
          </p:cNvPr>
          <p:cNvGraphicFramePr>
            <a:graphicFrameLocks noGrp="1"/>
          </p:cNvGraphicFramePr>
          <p:nvPr>
            <p:ph idx="1"/>
            <p:custDataLst>
              <p:tags r:id="rId1"/>
            </p:custDataLst>
            <p:extLst>
              <p:ext uri="{D42A27DB-BD31-4B8C-83A1-F6EECF244321}">
                <p14:modId xmlns:p14="http://schemas.microsoft.com/office/powerpoint/2010/main" val="2640531031"/>
              </p:ext>
            </p:extLst>
          </p:nvPr>
        </p:nvGraphicFramePr>
        <p:xfrm>
          <a:off x="-1" y="941987"/>
          <a:ext cx="10691814" cy="5875908"/>
        </p:xfrm>
        <a:graphic>
          <a:graphicData uri="http://schemas.openxmlformats.org/drawingml/2006/table">
            <a:tbl>
              <a:tblPr firstRow="1" firstCol="1" bandRow="1"/>
              <a:tblGrid>
                <a:gridCol w="5345907">
                  <a:extLst>
                    <a:ext uri="{9D8B030D-6E8A-4147-A177-3AD203B41FA5}">
                      <a16:colId xmlns:a16="http://schemas.microsoft.com/office/drawing/2014/main" val="989723424"/>
                    </a:ext>
                  </a:extLst>
                </a:gridCol>
                <a:gridCol w="5345907">
                  <a:extLst>
                    <a:ext uri="{9D8B030D-6E8A-4147-A177-3AD203B41FA5}">
                      <a16:colId xmlns:a16="http://schemas.microsoft.com/office/drawing/2014/main" val="2818774641"/>
                    </a:ext>
                  </a:extLst>
                </a:gridCol>
              </a:tblGrid>
              <a:tr h="660907">
                <a:tc>
                  <a:txBody>
                    <a:bodyPr/>
                    <a:lstStyle/>
                    <a:p>
                      <a:pPr algn="l" rtl="0">
                        <a:lnSpc>
                          <a:spcPct val="115000"/>
                        </a:lnSpc>
                        <a:spcAft>
                          <a:spcPts val="185"/>
                        </a:spcAft>
                      </a:pPr>
                      <a:r>
                        <a:rPr lang="fr-fr" sz="2000" b="1" i="0" u="none" baseline="0" dirty="0">
                          <a:solidFill>
                            <a:srgbClr val="FFFFFF"/>
                          </a:solidFill>
                          <a:effectLst/>
                          <a:latin typeface="Arial" panose="020B0604020202020204" pitchFamily="34" charset="0"/>
                          <a:ea typeface="Arial" panose="020B0604020202020204" pitchFamily="34" charset="0"/>
                          <a:cs typeface="Arial" panose="020B0604020202020204" pitchFamily="34" charset="0"/>
                        </a:rPr>
                        <a:t>Utilisez</a:t>
                      </a:r>
                      <a:endParaRPr lang="fr-fr" sz="20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gn="l" rtl="0">
                        <a:lnSpc>
                          <a:spcPct val="115000"/>
                        </a:lnSpc>
                        <a:spcAft>
                          <a:spcPts val="185"/>
                        </a:spcAft>
                      </a:pPr>
                      <a:r>
                        <a:rPr lang="fr-fr" sz="2000" b="1" i="0" u="none" baseline="0">
                          <a:solidFill>
                            <a:srgbClr val="FFFFFF"/>
                          </a:solidFill>
                          <a:effectLst/>
                          <a:latin typeface="Arial" panose="020B0604020202020204" pitchFamily="34" charset="0"/>
                          <a:ea typeface="Arial" panose="020B0604020202020204" pitchFamily="34" charset="0"/>
                          <a:cs typeface="Arial" panose="020B0604020202020204" pitchFamily="34" charset="0"/>
                        </a:rPr>
                        <a:t>Évitez                              </a:t>
                      </a:r>
                      <a:endParaRPr lang="fr-fr" sz="20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1062917">
                <a:tc>
                  <a:txBody>
                    <a:bodyPr/>
                    <a:lstStyle/>
                    <a:p>
                      <a:pPr algn="l" rtl="0">
                        <a:lnSpc>
                          <a:spcPct val="115000"/>
                        </a:lnSpc>
                        <a:spcAft>
                          <a:spcPts val="185"/>
                        </a:spcAft>
                      </a:pPr>
                      <a:r>
                        <a:rPr lang="fr-fr" sz="20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Personne sourde / personne ayant une déficience auditive / personne malentendante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gn="l" rtl="0">
                        <a:lnSpc>
                          <a:spcPct val="115000"/>
                        </a:lnSpc>
                        <a:spcAft>
                          <a:spcPts val="185"/>
                        </a:spcAft>
                      </a:pP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Sourd·e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et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muet·te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sourd-muet·te</a:t>
                      </a:r>
                      <a:endPar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422439921"/>
                  </a:ext>
                </a:extLst>
              </a:tr>
              <a:tr h="1261022">
                <a:tc>
                  <a:txBody>
                    <a:bodyPr/>
                    <a:lstStyle/>
                    <a:p>
                      <a:pPr algn="l" rtl="0">
                        <a:lnSpc>
                          <a:spcPct val="115000"/>
                        </a:lnSpc>
                        <a:spcAft>
                          <a:spcPts val="185"/>
                        </a:spcAft>
                      </a:pP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Personne avec un retard de croissance / de petite taille / personne de courte stature / petite personne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gn="l" rtl="0">
                        <a:lnSpc>
                          <a:spcPct val="115000"/>
                        </a:lnSpc>
                        <a:spcAft>
                          <a:spcPts val="185"/>
                        </a:spcAft>
                      </a:pPr>
                      <a:r>
                        <a:rPr lang="fr-fr" sz="20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Nain·e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3229001758"/>
                  </a:ext>
                </a:extLst>
              </a:tr>
              <a:tr h="2891062">
                <a:tc>
                  <a:txBody>
                    <a:bodyPr/>
                    <a:lstStyle/>
                    <a:p>
                      <a:pPr algn="l" rtl="0">
                        <a:lnSpc>
                          <a:spcPct val="115000"/>
                        </a:lnSpc>
                        <a:spcAft>
                          <a:spcPts val="185"/>
                        </a:spcAft>
                      </a:pP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Personne en situation de handicap cognitif / intellectuel / développemental / personne autiste / personne présentant un trouble du spectre autistique / personne dyslexique / personne atteinte de dyslexie / personne atteinte du syndrome de Down / personne atteinte de démence, etc. / neurodiversité</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gn="l" rtl="0">
                        <a:lnSpc>
                          <a:spcPct val="115000"/>
                        </a:lnSpc>
                        <a:spcAft>
                          <a:spcPts val="185"/>
                        </a:spcAft>
                      </a:pP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Handicapé·e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mental·e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déficient·e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mental·e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attardé·e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anormal·e</a:t>
                      </a:r>
                      <a:r>
                        <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a:t>
                      </a:r>
                      <a:r>
                        <a:rPr lang="fr-fr" sz="20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mongolien·ne</a:t>
                      </a:r>
                      <a:endParaRPr lang="fr-fr" sz="20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650854120"/>
                  </a:ext>
                </a:extLst>
              </a:tr>
            </a:tbl>
          </a:graphicData>
        </a:graphic>
      </p:graphicFrame>
      <p:sp>
        <p:nvSpPr>
          <p:cNvPr id="2" name="Title 1">
            <a:extLst>
              <a:ext uri="{FF2B5EF4-FFF2-40B4-BE49-F238E27FC236}">
                <a16:creationId xmlns:a16="http://schemas.microsoft.com/office/drawing/2014/main" id="{4C3D26AC-C477-CDE6-4A33-4E4E0D92D9DE}"/>
              </a:ext>
            </a:extLst>
          </p:cNvPr>
          <p:cNvSpPr>
            <a:spLocks noGrp="1"/>
          </p:cNvSpPr>
          <p:nvPr>
            <p:ph type="title"/>
            <p:custDataLst>
              <p:tags r:id="rId2"/>
            </p:custDataLst>
          </p:nvPr>
        </p:nvSpPr>
        <p:spPr>
          <a:xfrm>
            <a:off x="256756" y="217564"/>
            <a:ext cx="9756000" cy="1086781"/>
          </a:xfrm>
        </p:spPr>
        <p:txBody>
          <a:bodyPr/>
          <a:lstStyle/>
          <a:p>
            <a:pPr algn="l" rtl="0"/>
            <a:r>
              <a:rPr lang="fr-fr" b="1" i="0" u="none" baseline="0" dirty="0"/>
              <a:t>La terminologie du handicap </a:t>
            </a:r>
          </a:p>
        </p:txBody>
      </p:sp>
      <p:sp>
        <p:nvSpPr>
          <p:cNvPr id="3" name="Footer Placeholder 3">
            <a:extLst>
              <a:ext uri="{FF2B5EF4-FFF2-40B4-BE49-F238E27FC236}">
                <a16:creationId xmlns:a16="http://schemas.microsoft.com/office/drawing/2014/main" id="{5A8BA164-1DC0-E130-B3B7-FFE52B52232D}"/>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grpSp>
        <p:nvGrpSpPr>
          <p:cNvPr id="9" name="Group 8">
            <a:extLst>
              <a:ext uri="{FF2B5EF4-FFF2-40B4-BE49-F238E27FC236}">
                <a16:creationId xmlns:a16="http://schemas.microsoft.com/office/drawing/2014/main" id="{D737AD01-D566-FF0D-52EC-6E6823BDF3FB}"/>
              </a:ext>
              <a:ext uri="{C183D7F6-B498-43B3-948B-1728B52AA6E4}">
                <adec:decorative xmlns:adec="http://schemas.microsoft.com/office/drawing/2017/decorative" val="1"/>
              </a:ext>
            </a:extLst>
          </p:cNvPr>
          <p:cNvGrpSpPr/>
          <p:nvPr>
            <p:custDataLst>
              <p:tags r:id="rId4"/>
            </p:custDataLst>
          </p:nvPr>
        </p:nvGrpSpPr>
        <p:grpSpPr>
          <a:xfrm>
            <a:off x="6268791" y="1083921"/>
            <a:ext cx="343865" cy="343865"/>
            <a:chOff x="0" y="0"/>
            <a:chExt cx="1143000" cy="1143000"/>
          </a:xfrm>
        </p:grpSpPr>
        <p:sp>
          <p:nvSpPr>
            <p:cNvPr id="10" name="Freeform: Shape 9">
              <a:extLst>
                <a:ext uri="{FF2B5EF4-FFF2-40B4-BE49-F238E27FC236}">
                  <a16:creationId xmlns:a16="http://schemas.microsoft.com/office/drawing/2014/main" id="{DF2CFED7-9EB0-1D18-92BD-7962E2373367}"/>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81E1580E-7247-B71D-7286-72FA94C1C1EE}"/>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19" name="Group 18">
            <a:extLst>
              <a:ext uri="{FF2B5EF4-FFF2-40B4-BE49-F238E27FC236}">
                <a16:creationId xmlns:a16="http://schemas.microsoft.com/office/drawing/2014/main" id="{3AF1BD4D-9C3B-5FCF-29AF-25AF9F92AFA8}"/>
              </a:ext>
              <a:ext uri="{C183D7F6-B498-43B3-948B-1728B52AA6E4}">
                <adec:decorative xmlns:adec="http://schemas.microsoft.com/office/drawing/2017/decorative" val="1"/>
              </a:ext>
            </a:extLst>
          </p:cNvPr>
          <p:cNvGrpSpPr/>
          <p:nvPr>
            <p:custDataLst>
              <p:tags r:id="rId5"/>
            </p:custDataLst>
          </p:nvPr>
        </p:nvGrpSpPr>
        <p:grpSpPr>
          <a:xfrm>
            <a:off x="1092854" y="1067830"/>
            <a:ext cx="338296" cy="336903"/>
            <a:chOff x="0" y="0"/>
            <a:chExt cx="1143000" cy="1143000"/>
          </a:xfrm>
        </p:grpSpPr>
        <p:sp>
          <p:nvSpPr>
            <p:cNvPr id="20" name="Freeform: Shape 19">
              <a:extLst>
                <a:ext uri="{FF2B5EF4-FFF2-40B4-BE49-F238E27FC236}">
                  <a16:creationId xmlns:a16="http://schemas.microsoft.com/office/drawing/2014/main" id="{91E858C6-991C-FCBF-FA33-C42373618E8E}"/>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 name="Freeform: Shape 20">
              <a:extLst>
                <a:ext uri="{FF2B5EF4-FFF2-40B4-BE49-F238E27FC236}">
                  <a16:creationId xmlns:a16="http://schemas.microsoft.com/office/drawing/2014/main" id="{668BBFE2-7BC1-05B6-D5BC-C29D4EC683AB}"/>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1416923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F2BE-08A6-F40A-E608-166EB2F7037B}"/>
              </a:ext>
            </a:extLst>
          </p:cNvPr>
          <p:cNvSpPr>
            <a:spLocks noGrp="1"/>
          </p:cNvSpPr>
          <p:nvPr>
            <p:ph type="title"/>
            <p:custDataLst>
              <p:tags r:id="rId1"/>
            </p:custDataLst>
          </p:nvPr>
        </p:nvSpPr>
        <p:spPr>
          <a:xfrm>
            <a:off x="240632" y="288759"/>
            <a:ext cx="9964629" cy="1168495"/>
          </a:xfrm>
        </p:spPr>
        <p:txBody>
          <a:bodyPr/>
          <a:lstStyle/>
          <a:p>
            <a:pPr algn="l" rtl="0"/>
            <a:r>
              <a:rPr lang="fr-fr" b="1" i="0" u="none" baseline="0" dirty="0"/>
              <a:t>La terminologie du handicap </a:t>
            </a:r>
          </a:p>
        </p:txBody>
      </p:sp>
      <p:graphicFrame>
        <p:nvGraphicFramePr>
          <p:cNvPr id="18" name="Content Placeholder 17">
            <a:extLst>
              <a:ext uri="{FF2B5EF4-FFF2-40B4-BE49-F238E27FC236}">
                <a16:creationId xmlns:a16="http://schemas.microsoft.com/office/drawing/2014/main" id="{BC769211-F5FC-100B-5AFE-4AED5014CF85}"/>
              </a:ext>
            </a:extLst>
          </p:cNvPr>
          <p:cNvGraphicFramePr>
            <a:graphicFrameLocks noGrp="1"/>
          </p:cNvGraphicFramePr>
          <p:nvPr>
            <p:ph idx="1"/>
            <p:custDataLst>
              <p:tags r:id="rId2"/>
            </p:custDataLst>
            <p:extLst>
              <p:ext uri="{D42A27DB-BD31-4B8C-83A1-F6EECF244321}">
                <p14:modId xmlns:p14="http://schemas.microsoft.com/office/powerpoint/2010/main" val="4093068574"/>
              </p:ext>
            </p:extLst>
          </p:nvPr>
        </p:nvGraphicFramePr>
        <p:xfrm>
          <a:off x="-1" y="1042736"/>
          <a:ext cx="10691814" cy="5728590"/>
        </p:xfrm>
        <a:graphic>
          <a:graphicData uri="http://schemas.openxmlformats.org/drawingml/2006/table">
            <a:tbl>
              <a:tblPr firstRow="1" firstCol="1" bandRow="1"/>
              <a:tblGrid>
                <a:gridCol w="5345907">
                  <a:extLst>
                    <a:ext uri="{9D8B030D-6E8A-4147-A177-3AD203B41FA5}">
                      <a16:colId xmlns:a16="http://schemas.microsoft.com/office/drawing/2014/main" val="989723424"/>
                    </a:ext>
                  </a:extLst>
                </a:gridCol>
                <a:gridCol w="5345907">
                  <a:extLst>
                    <a:ext uri="{9D8B030D-6E8A-4147-A177-3AD203B41FA5}">
                      <a16:colId xmlns:a16="http://schemas.microsoft.com/office/drawing/2014/main" val="2818774641"/>
                    </a:ext>
                  </a:extLst>
                </a:gridCol>
              </a:tblGrid>
              <a:tr h="650149">
                <a:tc>
                  <a:txBody>
                    <a:bodyPr/>
                    <a:lstStyle/>
                    <a:p>
                      <a:pPr algn="l" rtl="0">
                        <a:lnSpc>
                          <a:spcPct val="115000"/>
                        </a:lnSpc>
                        <a:spcAft>
                          <a:spcPts val="185"/>
                        </a:spcAft>
                      </a:pPr>
                      <a:r>
                        <a:rPr lang="fr-fr" sz="2100" b="1" i="0" u="none" baseline="0" dirty="0">
                          <a:solidFill>
                            <a:srgbClr val="FFFFFF"/>
                          </a:solidFill>
                          <a:effectLst/>
                          <a:latin typeface="Arial" panose="020B0604020202020204" pitchFamily="34" charset="0"/>
                          <a:ea typeface="Arial" panose="020B0604020202020204" pitchFamily="34" charset="0"/>
                          <a:cs typeface="Arial" panose="020B0604020202020204" pitchFamily="34" charset="0"/>
                        </a:rPr>
                        <a:t>Utilisez</a:t>
                      </a:r>
                      <a:endParaRPr lang="fr-fr" sz="21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gn="l" rtl="0">
                        <a:lnSpc>
                          <a:spcPct val="115000"/>
                        </a:lnSpc>
                        <a:spcAft>
                          <a:spcPts val="185"/>
                        </a:spcAft>
                      </a:pPr>
                      <a:r>
                        <a:rPr lang="fr-fr" sz="2100" b="1" i="0" u="none" baseline="0">
                          <a:solidFill>
                            <a:srgbClr val="FFFFFF"/>
                          </a:solidFill>
                          <a:effectLst/>
                          <a:latin typeface="Arial" panose="020B0604020202020204" pitchFamily="34" charset="0"/>
                          <a:ea typeface="Arial" panose="020B0604020202020204" pitchFamily="34" charset="0"/>
                          <a:cs typeface="Arial" panose="020B0604020202020204" pitchFamily="34" charset="0"/>
                        </a:rPr>
                        <a:t>Évitez                              </a:t>
                      </a:r>
                      <a:endParaRPr lang="fr-fr"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1379106">
                <a:tc>
                  <a:txBody>
                    <a:bodyPr/>
                    <a:lstStyle/>
                    <a:p>
                      <a:pPr algn="l" rtl="0">
                        <a:lnSpc>
                          <a:spcPct val="115000"/>
                        </a:lnSpc>
                        <a:spcAft>
                          <a:spcPts val="185"/>
                        </a:spcAft>
                      </a:pPr>
                      <a:r>
                        <a:rPr lang="fr-fr" sz="21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Personne vivant avec une maladie psychique / un handicap psychosocial / dépression / bipolarité / anxiété / etc.</a:t>
                      </a: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gn="l" rtl="0">
                        <a:lnSpc>
                          <a:spcPct val="115000"/>
                        </a:lnSpc>
                        <a:spcAft>
                          <a:spcPts val="185"/>
                        </a:spcAft>
                      </a:pPr>
                      <a:r>
                        <a:rPr lang="fr-fr" sz="21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Fou·folle</a:t>
                      </a:r>
                      <a:r>
                        <a:rPr lang="fr-fr" sz="21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dingue / stupide / imbécile / </a:t>
                      </a:r>
                      <a:r>
                        <a:rPr lang="fr-fr" sz="21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aliéné·e</a:t>
                      </a:r>
                      <a:r>
                        <a:rPr lang="fr-fr" sz="21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rPr>
                        <a:t>  / personnes qui n’ont pas toute leur tête / malade </a:t>
                      </a:r>
                      <a:r>
                        <a:rPr lang="fr-fr" sz="2100" b="0" i="0" u="none" baseline="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mental·e</a:t>
                      </a:r>
                      <a:endParaRPr lang="fr-fr" sz="2100" b="0" i="0" u="none" baseline="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754373969"/>
                  </a:ext>
                </a:extLst>
              </a:tr>
              <a:tr h="1379106">
                <a:tc>
                  <a:txBody>
                    <a:bodyPr/>
                    <a:lstStyle/>
                    <a:p>
                      <a:pPr algn="l" rtl="0">
                        <a:lnSpc>
                          <a:spcPct val="115000"/>
                        </a:lnSpc>
                        <a:spcAft>
                          <a:spcPts val="185"/>
                        </a:spcAft>
                      </a:pPr>
                      <a:r>
                        <a:rPr lang="fr-fr" sz="21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Personne vivant avec une maladie chronique / personne en situation de fatigue invalidante</a:t>
                      </a:r>
                      <a:endParaRPr lang="fr-fr"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gn="l" rtl="0">
                        <a:lnSpc>
                          <a:spcPct val="115000"/>
                        </a:lnSpc>
                        <a:spcAft>
                          <a:spcPts val="185"/>
                        </a:spcAft>
                      </a:pPr>
                      <a:r>
                        <a:rPr lang="fr-fr" sz="21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 s. o.</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91999534"/>
                  </a:ext>
                </a:extLst>
              </a:tr>
              <a:tr h="2320229">
                <a:tc>
                  <a:txBody>
                    <a:bodyPr/>
                    <a:lstStyle/>
                    <a:p>
                      <a:pPr algn="l" rtl="0">
                        <a:lnSpc>
                          <a:spcPct val="115000"/>
                        </a:lnSpc>
                        <a:spcAft>
                          <a:spcPts val="185"/>
                        </a:spcAft>
                      </a:pPr>
                      <a:r>
                        <a:rPr lang="fr-fr" sz="2100" b="0" i="0" u="none" baseline="0">
                          <a:solidFill>
                            <a:srgbClr val="000000"/>
                          </a:solidFill>
                          <a:effectLst/>
                          <a:latin typeface="Arial" panose="020B0604020202020204" pitchFamily="34" charset="0"/>
                          <a:ea typeface="Arial" panose="020B0604020202020204" pitchFamily="34" charset="0"/>
                          <a:cs typeface="Arial" panose="020B0604020202020204" pitchFamily="34" charset="0"/>
                        </a:rPr>
                        <a:t>Ici, l’animateur·rice peut ajouter à la liste un terme/une expression spécifique au pays. Il se peut qu’il n’y ait pas de termes à ajouter à la liste dans votre contexte.</a:t>
                      </a:r>
                      <a:endParaRPr lang="fr-fr"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gn="l" rtl="0">
                        <a:lnSpc>
                          <a:spcPct val="115000"/>
                        </a:lnSpc>
                        <a:spcAft>
                          <a:spcPts val="185"/>
                        </a:spcAft>
                      </a:pPr>
                      <a:endParaRPr lang="fr-fr" sz="21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2339703282"/>
                  </a:ext>
                </a:extLst>
              </a:tr>
            </a:tbl>
          </a:graphicData>
        </a:graphic>
      </p:graphicFrame>
      <p:sp>
        <p:nvSpPr>
          <p:cNvPr id="3" name="Footer Placeholder 3">
            <a:extLst>
              <a:ext uri="{FF2B5EF4-FFF2-40B4-BE49-F238E27FC236}">
                <a16:creationId xmlns:a16="http://schemas.microsoft.com/office/drawing/2014/main" id="{902D28FC-C656-38C3-4896-D4A1EA94FC44}"/>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grpSp>
        <p:nvGrpSpPr>
          <p:cNvPr id="20" name="Group 19">
            <a:extLst>
              <a:ext uri="{FF2B5EF4-FFF2-40B4-BE49-F238E27FC236}">
                <a16:creationId xmlns:a16="http://schemas.microsoft.com/office/drawing/2014/main" id="{207F042C-94A1-689E-3EE3-69B2B8C98F7E}"/>
              </a:ext>
              <a:ext uri="{C183D7F6-B498-43B3-948B-1728B52AA6E4}">
                <adec:decorative xmlns:adec="http://schemas.microsoft.com/office/drawing/2017/decorative" val="1"/>
              </a:ext>
            </a:extLst>
          </p:cNvPr>
          <p:cNvGrpSpPr/>
          <p:nvPr>
            <p:custDataLst>
              <p:tags r:id="rId4"/>
            </p:custDataLst>
          </p:nvPr>
        </p:nvGrpSpPr>
        <p:grpSpPr>
          <a:xfrm>
            <a:off x="6308470" y="1194745"/>
            <a:ext cx="343865" cy="343865"/>
            <a:chOff x="0" y="0"/>
            <a:chExt cx="1143000" cy="1143000"/>
          </a:xfrm>
        </p:grpSpPr>
        <p:sp>
          <p:nvSpPr>
            <p:cNvPr id="21" name="Freeform: Shape 20">
              <a:extLst>
                <a:ext uri="{FF2B5EF4-FFF2-40B4-BE49-F238E27FC236}">
                  <a16:creationId xmlns:a16="http://schemas.microsoft.com/office/drawing/2014/main" id="{55DB2D02-2FD8-6B96-02A0-42D30FA8C541}"/>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 name="Freeform: Shape 21">
              <a:extLst>
                <a:ext uri="{FF2B5EF4-FFF2-40B4-BE49-F238E27FC236}">
                  <a16:creationId xmlns:a16="http://schemas.microsoft.com/office/drawing/2014/main" id="{3B0AFF41-6D28-05F6-B66E-F66EE99F9454}"/>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23" name="Group 22">
            <a:extLst>
              <a:ext uri="{FF2B5EF4-FFF2-40B4-BE49-F238E27FC236}">
                <a16:creationId xmlns:a16="http://schemas.microsoft.com/office/drawing/2014/main" id="{1FF73BE4-9D9C-C247-1FDC-F2CE45C929C2}"/>
              </a:ext>
              <a:ext uri="{C183D7F6-B498-43B3-948B-1728B52AA6E4}">
                <adec:decorative xmlns:adec="http://schemas.microsoft.com/office/drawing/2017/decorative" val="1"/>
              </a:ext>
            </a:extLst>
          </p:cNvPr>
          <p:cNvGrpSpPr/>
          <p:nvPr>
            <p:custDataLst>
              <p:tags r:id="rId5"/>
            </p:custDataLst>
          </p:nvPr>
        </p:nvGrpSpPr>
        <p:grpSpPr>
          <a:xfrm>
            <a:off x="1084079" y="1220435"/>
            <a:ext cx="338296" cy="336903"/>
            <a:chOff x="0" y="0"/>
            <a:chExt cx="1143000" cy="1143000"/>
          </a:xfrm>
        </p:grpSpPr>
        <p:sp>
          <p:nvSpPr>
            <p:cNvPr id="24" name="Freeform: Shape 23">
              <a:extLst>
                <a:ext uri="{FF2B5EF4-FFF2-40B4-BE49-F238E27FC236}">
                  <a16:creationId xmlns:a16="http://schemas.microsoft.com/office/drawing/2014/main" id="{E7783D08-66B2-4050-C5ED-68C785EB27CB}"/>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 name="Freeform: Shape 24">
              <a:extLst>
                <a:ext uri="{FF2B5EF4-FFF2-40B4-BE49-F238E27FC236}">
                  <a16:creationId xmlns:a16="http://schemas.microsoft.com/office/drawing/2014/main" id="{166D5756-AC69-7621-8420-F012AED9FF9F}"/>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796778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531BD-FA13-D4BE-C66D-19F5714768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F45410-1EBE-3806-4B73-FDF6B45DAEEC}"/>
              </a:ext>
            </a:extLst>
          </p:cNvPr>
          <p:cNvSpPr>
            <a:spLocks noGrp="1"/>
          </p:cNvSpPr>
          <p:nvPr>
            <p:ph type="title"/>
            <p:custDataLst>
              <p:tags r:id="rId1"/>
            </p:custDataLst>
          </p:nvPr>
        </p:nvSpPr>
        <p:spPr>
          <a:xfrm>
            <a:off x="449260" y="3178629"/>
            <a:ext cx="7380000" cy="1469362"/>
          </a:xfrm>
        </p:spPr>
        <p:txBody>
          <a:bodyPr/>
          <a:lstStyle/>
          <a:p>
            <a:pPr algn="l" rtl="0"/>
            <a:r>
              <a:rPr lang="fr-fr" sz="3800" b="1" i="0" u="none" baseline="0" dirty="0"/>
              <a:t>Approches du handicap </a:t>
            </a:r>
          </a:p>
        </p:txBody>
      </p:sp>
      <p:sp>
        <p:nvSpPr>
          <p:cNvPr id="4" name="Footer Placeholder 3">
            <a:extLst>
              <a:ext uri="{FF2B5EF4-FFF2-40B4-BE49-F238E27FC236}">
                <a16:creationId xmlns:a16="http://schemas.microsoft.com/office/drawing/2014/main" id="{F91C03DA-ED86-1520-C96C-8DE70726ECD0}"/>
              </a:ext>
            </a:extLst>
          </p:cNvPr>
          <p:cNvSpPr>
            <a:spLocks noGrp="1"/>
          </p:cNvSpPr>
          <p:nvPr>
            <p:ph type="ftr" sz="quarter" idx="11"/>
            <p:custDataLst>
              <p:tags r:id="rId2"/>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2826173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a:t>Approche médicale du handicap</a:t>
            </a:r>
          </a:p>
        </p:txBody>
      </p:sp>
      <p:sp>
        <p:nvSpPr>
          <p:cNvPr id="4" name="Text Placeholder 3">
            <a:extLst>
              <a:ext uri="{FF2B5EF4-FFF2-40B4-BE49-F238E27FC236}">
                <a16:creationId xmlns:a16="http://schemas.microsoft.com/office/drawing/2014/main" id="{3B859724-53D2-593F-A6EE-0E12680141C7}"/>
              </a:ext>
            </a:extLst>
          </p:cNvPr>
          <p:cNvSpPr>
            <a:spLocks noGrp="1"/>
          </p:cNvSpPr>
          <p:nvPr>
            <p:ph idx="1"/>
            <p:custDataLst>
              <p:tags r:id="rId2"/>
            </p:custDataLst>
          </p:nvPr>
        </p:nvSpPr>
        <p:spPr>
          <a:xfrm>
            <a:off x="449263" y="1553506"/>
            <a:ext cx="7272337" cy="5043712"/>
          </a:xfrm>
        </p:spPr>
        <p:txBody>
          <a:bodyPr/>
          <a:lstStyle/>
          <a:p>
            <a:pPr algn="l" rtl="0"/>
            <a:r>
              <a:rPr lang="fr-fr" b="1" i="0" u="none" baseline="0" dirty="0"/>
              <a:t>Cherche à « réparer » ou à « soigner » le handicap d’une personne</a:t>
            </a:r>
          </a:p>
        </p:txBody>
      </p:sp>
      <p:sp>
        <p:nvSpPr>
          <p:cNvPr id="7" name="Rectangle 6">
            <a:extLst>
              <a:ext uri="{FF2B5EF4-FFF2-40B4-BE49-F238E27FC236}">
                <a16:creationId xmlns:a16="http://schemas.microsoft.com/office/drawing/2014/main" id="{E39A27AC-22F5-E723-EF32-724A9383528A}"/>
              </a:ext>
            </a:extLst>
          </p:cNvPr>
          <p:cNvSpPr/>
          <p:nvPr>
            <p:custDataLst>
              <p:tags r:id="rId3"/>
            </p:custDataLst>
          </p:nvPr>
        </p:nvSpPr>
        <p:spPr>
          <a:xfrm>
            <a:off x="6242890" y="3269582"/>
            <a:ext cx="2626086" cy="2246769"/>
          </a:xfrm>
          <a:prstGeom prst="rect">
            <a:avLst/>
          </a:prstGeom>
        </p:spPr>
        <p:txBody>
          <a:bodyPr wrap="square">
            <a:spAutoFit/>
          </a:bodyPr>
          <a:lstStyle/>
          <a:p>
            <a:pPr algn="l" rtl="0">
              <a:spcBef>
                <a:spcPct val="20000"/>
              </a:spcBef>
            </a:pPr>
            <a:r>
              <a:rPr lang="fr-fr" sz="2800" b="1" i="0" u="none" baseline="0" dirty="0">
                <a:solidFill>
                  <a:schemeClr val="accent5"/>
                </a:solidFill>
                <a:ea typeface="Lato" panose="020F0502020204030203" pitchFamily="34" charset="0"/>
                <a:cs typeface="Arial" panose="020B0604020202020204" pitchFamily="34" charset="0"/>
              </a:rPr>
              <a:t>Le handicap est considéré comme </a:t>
            </a:r>
            <a:br>
              <a:rPr lang="fr-fr" sz="2800" b="1" dirty="0">
                <a:solidFill>
                  <a:schemeClr val="accent5"/>
                </a:solidFill>
                <a:ea typeface="Lato" panose="020F0502020204030203" pitchFamily="34" charset="0"/>
                <a:cs typeface="Arial" panose="020B0604020202020204" pitchFamily="34" charset="0"/>
              </a:rPr>
            </a:br>
            <a:r>
              <a:rPr lang="fr-fr" sz="2800" b="1" i="0" u="none" baseline="0" dirty="0">
                <a:solidFill>
                  <a:schemeClr val="accent5"/>
                </a:solidFill>
                <a:ea typeface="Lato" panose="020F0502020204030203" pitchFamily="34" charset="0"/>
                <a:cs typeface="Arial" panose="020B0604020202020204" pitchFamily="34" charset="0"/>
              </a:rPr>
              <a:t>inhérent</a:t>
            </a:r>
            <a:br>
              <a:rPr lang="fr-fr" sz="2800" b="1" dirty="0">
                <a:solidFill>
                  <a:schemeClr val="accent5"/>
                </a:solidFill>
                <a:ea typeface="Lato" panose="020F0502020204030203" pitchFamily="34" charset="0"/>
                <a:cs typeface="Arial" panose="020B0604020202020204" pitchFamily="34" charset="0"/>
              </a:rPr>
            </a:br>
            <a:r>
              <a:rPr lang="fr-fr" sz="2800" b="1" i="0" u="none" baseline="0" dirty="0">
                <a:solidFill>
                  <a:schemeClr val="accent5"/>
                </a:solidFill>
                <a:ea typeface="Lato" panose="020F0502020204030203" pitchFamily="34" charset="0"/>
                <a:cs typeface="Arial" panose="020B0604020202020204" pitchFamily="34" charset="0"/>
              </a:rPr>
              <a:t>à l’individu</a:t>
            </a:r>
          </a:p>
        </p:txBody>
      </p:sp>
      <p:pic>
        <p:nvPicPr>
          <p:cNvPr id="8" name="Picture 7" descr="Une personne amputée d’une jambe et munie d’une béquille se tient sur une estrade avec un micro devant une foule de gens. Il y a une banderole qui dit « Vote ». Quelqu’un dans la foule dit : Personne ne votera pour vous à cause de votre handicap, qui représente une faiblesse. Nous vous conseillons d’y remédier et de revenir vous présenter aux prochaines élections.">
            <a:extLst>
              <a:ext uri="{FF2B5EF4-FFF2-40B4-BE49-F238E27FC236}">
                <a16:creationId xmlns:a16="http://schemas.microsoft.com/office/drawing/2014/main" id="{B67EE1CF-E29D-0CB8-EA3D-A040BA6809CE}"/>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a:stretch/>
        </p:blipFill>
        <p:spPr>
          <a:xfrm>
            <a:off x="453956" y="2613628"/>
            <a:ext cx="5388109" cy="3594100"/>
          </a:xfrm>
          <a:prstGeom prst="rect">
            <a:avLst/>
          </a:prstGeom>
        </p:spPr>
      </p:pic>
      <p:sp>
        <p:nvSpPr>
          <p:cNvPr id="11" name="Footer Placeholder 3">
            <a:extLst>
              <a:ext uri="{FF2B5EF4-FFF2-40B4-BE49-F238E27FC236}">
                <a16:creationId xmlns:a16="http://schemas.microsoft.com/office/drawing/2014/main" id="{0E95215F-1124-C918-2D71-AA06DEBDC98A}"/>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3106268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344B2-D773-7A19-DEAA-AEC674AFF8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8E6F67-FAFB-2834-4312-14BCD3AC835D}"/>
              </a:ext>
            </a:extLst>
          </p:cNvPr>
          <p:cNvSpPr>
            <a:spLocks noGrp="1"/>
          </p:cNvSpPr>
          <p:nvPr>
            <p:ph type="title"/>
            <p:custDataLst>
              <p:tags r:id="rId1"/>
            </p:custDataLst>
          </p:nvPr>
        </p:nvSpPr>
        <p:spPr/>
        <p:txBody>
          <a:bodyPr/>
          <a:lstStyle/>
          <a:p>
            <a:pPr algn="l" rtl="0"/>
            <a:r>
              <a:rPr lang="fr-fr" b="1" i="0" u="none" baseline="0" dirty="0"/>
              <a:t>Approche caritative du handicap</a:t>
            </a:r>
          </a:p>
        </p:txBody>
      </p:sp>
      <p:sp>
        <p:nvSpPr>
          <p:cNvPr id="3" name="Content Placeholder 2">
            <a:extLst>
              <a:ext uri="{FF2B5EF4-FFF2-40B4-BE49-F238E27FC236}">
                <a16:creationId xmlns:a16="http://schemas.microsoft.com/office/drawing/2014/main" id="{48C41F56-4219-501F-4E98-18F2FD3CEC8F}"/>
              </a:ext>
            </a:extLst>
          </p:cNvPr>
          <p:cNvSpPr>
            <a:spLocks noGrp="1"/>
          </p:cNvSpPr>
          <p:nvPr>
            <p:ph idx="1"/>
            <p:custDataLst>
              <p:tags r:id="rId2"/>
            </p:custDataLst>
          </p:nvPr>
        </p:nvSpPr>
        <p:spPr>
          <a:xfrm>
            <a:off x="449263" y="1553506"/>
            <a:ext cx="9756776" cy="5043711"/>
          </a:xfrm>
        </p:spPr>
        <p:txBody>
          <a:bodyPr/>
          <a:lstStyle/>
          <a:p>
            <a:pPr algn="l" rtl="0"/>
            <a:r>
              <a:rPr lang="fr-fr" b="1" i="0" u="none" baseline="0" dirty="0"/>
              <a:t>Elle se concentre sur les limites perçues de l’individu</a:t>
            </a:r>
          </a:p>
        </p:txBody>
      </p:sp>
      <p:sp>
        <p:nvSpPr>
          <p:cNvPr id="7" name="Rectangle 6">
            <a:extLst>
              <a:ext uri="{FF2B5EF4-FFF2-40B4-BE49-F238E27FC236}">
                <a16:creationId xmlns:a16="http://schemas.microsoft.com/office/drawing/2014/main" id="{F6F88B7C-AA5D-0E70-7017-82B4AB62AD76}"/>
              </a:ext>
            </a:extLst>
          </p:cNvPr>
          <p:cNvSpPr/>
          <p:nvPr>
            <p:custDataLst>
              <p:tags r:id="rId3"/>
            </p:custDataLst>
          </p:nvPr>
        </p:nvSpPr>
        <p:spPr>
          <a:xfrm>
            <a:off x="6115741" y="2599044"/>
            <a:ext cx="3788858" cy="2246769"/>
          </a:xfrm>
          <a:prstGeom prst="rect">
            <a:avLst/>
          </a:prstGeom>
        </p:spPr>
        <p:txBody>
          <a:bodyPr wrap="square">
            <a:spAutoFit/>
          </a:bodyPr>
          <a:lstStyle/>
          <a:p>
            <a:pPr algn="l" rtl="0">
              <a:spcBef>
                <a:spcPct val="20000"/>
              </a:spcBef>
            </a:pPr>
            <a:r>
              <a:rPr lang="fr-fr" sz="2800" b="1" i="0" u="none" baseline="0" dirty="0">
                <a:solidFill>
                  <a:schemeClr val="accent5"/>
                </a:solidFill>
                <a:ea typeface="Lato" panose="020F0502020204030203" pitchFamily="34" charset="0"/>
                <a:cs typeface="Arial" panose="020B0604020202020204" pitchFamily="34" charset="0"/>
              </a:rPr>
              <a:t>Les personnes en situation de handicap sont considérées comme des « victimes » impuissantes qui ont besoin de charité et de protection</a:t>
            </a:r>
          </a:p>
        </p:txBody>
      </p:sp>
      <p:pic>
        <p:nvPicPr>
          <p:cNvPr id="10" name="Picture 9" descr="Une femme en fauteuil roulant est allée voter pour les élections législatives. Au bureau de vote, un homme lui dit : À cause de votre handicap, vous avez besoin d’un·e représentant·e pour voter. Elle répond : J’ai le droit de voter seule et de garder mon vote secret.">
            <a:extLst>
              <a:ext uri="{FF2B5EF4-FFF2-40B4-BE49-F238E27FC236}">
                <a16:creationId xmlns:a16="http://schemas.microsoft.com/office/drawing/2014/main" id="{4C56C04F-6C34-DAD0-6DBA-3B653BA4CA82}"/>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a:stretch/>
        </p:blipFill>
        <p:spPr>
          <a:xfrm>
            <a:off x="435568" y="2599044"/>
            <a:ext cx="5378734" cy="3587845"/>
          </a:xfrm>
          <a:prstGeom prst="rect">
            <a:avLst/>
          </a:prstGeom>
        </p:spPr>
      </p:pic>
      <p:sp>
        <p:nvSpPr>
          <p:cNvPr id="11" name="Footer Placeholder 3">
            <a:extLst>
              <a:ext uri="{FF2B5EF4-FFF2-40B4-BE49-F238E27FC236}">
                <a16:creationId xmlns:a16="http://schemas.microsoft.com/office/drawing/2014/main" id="{8868F0A7-C176-4F67-7126-7C2980C4BE74}"/>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1700015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1ED4C-64AD-B7B4-95EC-F48AF70AB4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262855-795D-9C8F-57B1-246A643D2EC5}"/>
              </a:ext>
            </a:extLst>
          </p:cNvPr>
          <p:cNvSpPr>
            <a:spLocks noGrp="1"/>
          </p:cNvSpPr>
          <p:nvPr>
            <p:ph type="title"/>
            <p:custDataLst>
              <p:tags r:id="rId1"/>
            </p:custDataLst>
          </p:nvPr>
        </p:nvSpPr>
        <p:spPr/>
        <p:txBody>
          <a:bodyPr/>
          <a:lstStyle/>
          <a:p>
            <a:pPr algn="l" rtl="0"/>
            <a:r>
              <a:rPr lang="fr-fr" b="1" i="0" u="none" baseline="0"/>
              <a:t>Approche sociale du handicap</a:t>
            </a:r>
          </a:p>
        </p:txBody>
      </p:sp>
      <p:sp>
        <p:nvSpPr>
          <p:cNvPr id="3" name="Content Placeholder 2">
            <a:extLst>
              <a:ext uri="{FF2B5EF4-FFF2-40B4-BE49-F238E27FC236}">
                <a16:creationId xmlns:a16="http://schemas.microsoft.com/office/drawing/2014/main" id="{4FED05E8-2D43-7D0D-6FA8-648942ECB43A}"/>
              </a:ext>
            </a:extLst>
          </p:cNvPr>
          <p:cNvSpPr>
            <a:spLocks noGrp="1"/>
          </p:cNvSpPr>
          <p:nvPr>
            <p:ph idx="1"/>
            <p:custDataLst>
              <p:tags r:id="rId2"/>
            </p:custDataLst>
          </p:nvPr>
        </p:nvSpPr>
        <p:spPr>
          <a:xfrm>
            <a:off x="449263" y="1553506"/>
            <a:ext cx="10094912" cy="5043711"/>
          </a:xfrm>
        </p:spPr>
        <p:txBody>
          <a:bodyPr/>
          <a:lstStyle/>
          <a:p>
            <a:pPr algn="l" rtl="0"/>
            <a:r>
              <a:rPr lang="fr-fr" b="1" i="0" u="none" baseline="0" dirty="0"/>
              <a:t>Se concentre sur la suppression des obstacles dans la société</a:t>
            </a:r>
          </a:p>
        </p:txBody>
      </p:sp>
      <p:sp>
        <p:nvSpPr>
          <p:cNvPr id="7" name="Rectangle 6">
            <a:extLst>
              <a:ext uri="{FF2B5EF4-FFF2-40B4-BE49-F238E27FC236}">
                <a16:creationId xmlns:a16="http://schemas.microsoft.com/office/drawing/2014/main" id="{28E3B55F-045A-CF26-A1B6-2AD00109F2C5}"/>
              </a:ext>
            </a:extLst>
          </p:cNvPr>
          <p:cNvSpPr/>
          <p:nvPr>
            <p:custDataLst>
              <p:tags r:id="rId3"/>
            </p:custDataLst>
          </p:nvPr>
        </p:nvSpPr>
        <p:spPr>
          <a:xfrm>
            <a:off x="6416403" y="2914374"/>
            <a:ext cx="3788858" cy="2677656"/>
          </a:xfrm>
          <a:prstGeom prst="rect">
            <a:avLst/>
          </a:prstGeom>
        </p:spPr>
        <p:txBody>
          <a:bodyPr wrap="square">
            <a:spAutoFit/>
          </a:bodyPr>
          <a:lstStyle/>
          <a:p>
            <a:pPr algn="l" rtl="0">
              <a:spcBef>
                <a:spcPct val="20000"/>
              </a:spcBef>
            </a:pPr>
            <a:r>
              <a:rPr lang="fr-fr" sz="2800" b="1" i="0" u="none" baseline="0" dirty="0">
                <a:solidFill>
                  <a:schemeClr val="accent5"/>
                </a:solidFill>
                <a:ea typeface="Lato" panose="020F0502020204030203" pitchFamily="34" charset="0"/>
                <a:cs typeface="Arial" panose="020B0604020202020204" pitchFamily="34" charset="0"/>
              </a:rPr>
              <a:t>Cette approche considère que le handicap est une forme d’oppression de la part de la société</a:t>
            </a:r>
          </a:p>
        </p:txBody>
      </p:sp>
      <p:pic>
        <p:nvPicPr>
          <p:cNvPr id="8" name="Picture 7" descr="Un homme sur une estrade à côté d’un micro avec derrière lui, une banderole portant les mots « Vote ». L’homme s’appuie sur une béquille et, devant lui, il y a une interprète en langue des signes et des sous-titres, ce qui suggère que cette scène est filmée.">
            <a:extLst>
              <a:ext uri="{FF2B5EF4-FFF2-40B4-BE49-F238E27FC236}">
                <a16:creationId xmlns:a16="http://schemas.microsoft.com/office/drawing/2014/main" id="{9A838D1E-5CFD-F109-5ABD-A0DC0C3473CE}"/>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a:stretch/>
        </p:blipFill>
        <p:spPr>
          <a:xfrm>
            <a:off x="449261" y="2478946"/>
            <a:ext cx="5665205" cy="3778935"/>
          </a:xfrm>
          <a:prstGeom prst="rect">
            <a:avLst/>
          </a:prstGeom>
        </p:spPr>
      </p:pic>
      <p:sp>
        <p:nvSpPr>
          <p:cNvPr id="11" name="Footer Placeholder 3">
            <a:extLst>
              <a:ext uri="{FF2B5EF4-FFF2-40B4-BE49-F238E27FC236}">
                <a16:creationId xmlns:a16="http://schemas.microsoft.com/office/drawing/2014/main" id="{334117A3-9D6A-FD0D-84B5-7AF2EF796131}"/>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2243580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B553B-BEE2-9C30-B56D-75A3D7D1A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3FB942-B840-2034-C464-C6E6167722DA}"/>
              </a:ext>
            </a:extLst>
          </p:cNvPr>
          <p:cNvSpPr>
            <a:spLocks noGrp="1"/>
          </p:cNvSpPr>
          <p:nvPr>
            <p:ph type="title"/>
            <p:custDataLst>
              <p:tags r:id="rId1"/>
            </p:custDataLst>
          </p:nvPr>
        </p:nvSpPr>
        <p:spPr>
          <a:xfrm>
            <a:off x="449261" y="466725"/>
            <a:ext cx="7170739" cy="1086781"/>
          </a:xfrm>
        </p:spPr>
        <p:txBody>
          <a:bodyPr/>
          <a:lstStyle/>
          <a:p>
            <a:pPr algn="l" rtl="0"/>
            <a:r>
              <a:rPr lang="fr-fr" b="1" i="0" u="none" baseline="0" dirty="0"/>
              <a:t>Approche du handicap axée sur les droits humains</a:t>
            </a:r>
          </a:p>
        </p:txBody>
      </p:sp>
      <p:sp>
        <p:nvSpPr>
          <p:cNvPr id="3" name="Content Placeholder 2">
            <a:extLst>
              <a:ext uri="{FF2B5EF4-FFF2-40B4-BE49-F238E27FC236}">
                <a16:creationId xmlns:a16="http://schemas.microsoft.com/office/drawing/2014/main" id="{16E09522-B443-4ADC-A0D4-BB0BBB62CD25}"/>
              </a:ext>
            </a:extLst>
          </p:cNvPr>
          <p:cNvSpPr>
            <a:spLocks noGrp="1"/>
          </p:cNvSpPr>
          <p:nvPr>
            <p:ph idx="1"/>
            <p:custDataLst>
              <p:tags r:id="rId2"/>
            </p:custDataLst>
          </p:nvPr>
        </p:nvSpPr>
        <p:spPr>
          <a:xfrm>
            <a:off x="449263" y="1989990"/>
            <a:ext cx="9756776" cy="4801790"/>
          </a:xfrm>
        </p:spPr>
        <p:txBody>
          <a:bodyPr/>
          <a:lstStyle/>
          <a:p>
            <a:pPr algn="l" rtl="0"/>
            <a:r>
              <a:rPr lang="fr-fr" b="1" i="0" u="none" baseline="0" dirty="0"/>
              <a:t>Se concentre sur les droits humains fondamentaux</a:t>
            </a:r>
          </a:p>
        </p:txBody>
      </p:sp>
      <p:sp>
        <p:nvSpPr>
          <p:cNvPr id="7" name="Rectangle 6">
            <a:extLst>
              <a:ext uri="{FF2B5EF4-FFF2-40B4-BE49-F238E27FC236}">
                <a16:creationId xmlns:a16="http://schemas.microsoft.com/office/drawing/2014/main" id="{3C031909-E3CA-194B-16CF-D71D8CB10E16}"/>
              </a:ext>
            </a:extLst>
          </p:cNvPr>
          <p:cNvSpPr/>
          <p:nvPr>
            <p:custDataLst>
              <p:tags r:id="rId3"/>
            </p:custDataLst>
          </p:nvPr>
        </p:nvSpPr>
        <p:spPr>
          <a:xfrm>
            <a:off x="6131129" y="2947753"/>
            <a:ext cx="3082263" cy="2246769"/>
          </a:xfrm>
          <a:prstGeom prst="rect">
            <a:avLst/>
          </a:prstGeom>
        </p:spPr>
        <p:txBody>
          <a:bodyPr wrap="square">
            <a:spAutoFit/>
          </a:bodyPr>
          <a:lstStyle/>
          <a:p>
            <a:pPr algn="l" rtl="0">
              <a:spcBef>
                <a:spcPct val="20000"/>
              </a:spcBef>
            </a:pPr>
            <a:r>
              <a:rPr lang="fr-fr" sz="2800" b="1" i="0" u="none" baseline="0" dirty="0">
                <a:solidFill>
                  <a:schemeClr val="accent5"/>
                </a:solidFill>
                <a:ea typeface="Lato" panose="020F0502020204030203" pitchFamily="34" charset="0"/>
                <a:cs typeface="Arial" panose="020B0604020202020204" pitchFamily="34" charset="0"/>
              </a:rPr>
              <a:t>Les personnes handicapées ont </a:t>
            </a:r>
            <a:br>
              <a:rPr lang="fr-fr" sz="2800" b="1" dirty="0">
                <a:solidFill>
                  <a:schemeClr val="accent5"/>
                </a:solidFill>
                <a:ea typeface="Lato" panose="020F0502020204030203" pitchFamily="34" charset="0"/>
                <a:cs typeface="Arial" panose="020B0604020202020204" pitchFamily="34" charset="0"/>
              </a:rPr>
            </a:br>
            <a:r>
              <a:rPr lang="fr-fr" sz="2800" b="1" i="0" u="none" baseline="0" dirty="0">
                <a:solidFill>
                  <a:schemeClr val="accent5"/>
                </a:solidFill>
                <a:ea typeface="Lato" panose="020F0502020204030203" pitchFamily="34" charset="0"/>
                <a:cs typeface="Arial" panose="020B0604020202020204" pitchFamily="34" charset="0"/>
              </a:rPr>
              <a:t>les mêmes droits </a:t>
            </a:r>
            <a:br>
              <a:rPr lang="fr-fr" sz="2800" b="1" dirty="0">
                <a:solidFill>
                  <a:schemeClr val="accent5"/>
                </a:solidFill>
                <a:ea typeface="Lato" panose="020F0502020204030203" pitchFamily="34" charset="0"/>
                <a:cs typeface="Arial" panose="020B0604020202020204" pitchFamily="34" charset="0"/>
              </a:rPr>
            </a:br>
            <a:r>
              <a:rPr lang="fr-fr" sz="2800" b="1" i="0" u="none" baseline="0" dirty="0">
                <a:solidFill>
                  <a:schemeClr val="accent5"/>
                </a:solidFill>
                <a:ea typeface="Lato" panose="020F0502020204030203" pitchFamily="34" charset="0"/>
                <a:cs typeface="Arial" panose="020B0604020202020204" pitchFamily="34" charset="0"/>
              </a:rPr>
              <a:t>que tous les autres membres </a:t>
            </a:r>
            <a:br>
              <a:rPr lang="fr-fr" sz="2800" b="1" dirty="0">
                <a:solidFill>
                  <a:schemeClr val="accent5"/>
                </a:solidFill>
                <a:ea typeface="Lato" panose="020F0502020204030203" pitchFamily="34" charset="0"/>
                <a:cs typeface="Arial" panose="020B0604020202020204" pitchFamily="34" charset="0"/>
              </a:rPr>
            </a:br>
            <a:r>
              <a:rPr lang="fr-fr" sz="2800" b="1" i="0" u="none" baseline="0" dirty="0">
                <a:solidFill>
                  <a:schemeClr val="accent5"/>
                </a:solidFill>
                <a:ea typeface="Lato" panose="020F0502020204030203" pitchFamily="34" charset="0"/>
                <a:cs typeface="Arial" panose="020B0604020202020204" pitchFamily="34" charset="0"/>
              </a:rPr>
              <a:t>de la société</a:t>
            </a:r>
          </a:p>
        </p:txBody>
      </p:sp>
      <p:pic>
        <p:nvPicPr>
          <p:cNvPr id="10" name="Picture 9" descr="Un groupe de personnes est assis autour d’une table. L’une d’entre elle a une interprète en langue des signes à ses côtés, une autre est une femme atteinte de vitiligo. Une femme en fauteuil roulant dit : Nous sommes tous égaux. J’ai le droit de participer à cette réunion du conseil local.">
            <a:extLst>
              <a:ext uri="{FF2B5EF4-FFF2-40B4-BE49-F238E27FC236}">
                <a16:creationId xmlns:a16="http://schemas.microsoft.com/office/drawing/2014/main" id="{9543CA1E-28DE-FC7E-912E-27C63ED8655B}"/>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a:stretch/>
        </p:blipFill>
        <p:spPr>
          <a:xfrm>
            <a:off x="490469" y="2730039"/>
            <a:ext cx="5388109" cy="3594099"/>
          </a:xfrm>
          <a:prstGeom prst="rect">
            <a:avLst/>
          </a:prstGeom>
        </p:spPr>
      </p:pic>
      <p:sp>
        <p:nvSpPr>
          <p:cNvPr id="11" name="Footer Placeholder 3">
            <a:extLst>
              <a:ext uri="{FF2B5EF4-FFF2-40B4-BE49-F238E27FC236}">
                <a16:creationId xmlns:a16="http://schemas.microsoft.com/office/drawing/2014/main" id="{D511C94F-273E-462D-8667-2D374D477B44}"/>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3720646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4A29F09C-1112-B1D9-8B2A-F4D393E5ED8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DA8CB2A-E1C8-18C9-59BF-F1D9989AF1AF}"/>
              </a:ext>
            </a:extLst>
          </p:cNvPr>
          <p:cNvSpPr>
            <a:spLocks noGrp="1"/>
          </p:cNvSpPr>
          <p:nvPr>
            <p:ph type="title"/>
            <p:custDataLst>
              <p:tags r:id="rId2"/>
            </p:custDataLst>
          </p:nvPr>
        </p:nvSpPr>
        <p:spPr>
          <a:xfrm>
            <a:off x="449261" y="466725"/>
            <a:ext cx="9756000" cy="1086781"/>
          </a:xfrm>
        </p:spPr>
        <p:txBody>
          <a:bodyPr wrap="square" anchor="t">
            <a:normAutofit/>
          </a:bodyPr>
          <a:lstStyle/>
          <a:p>
            <a:pPr algn="l" rtl="0"/>
            <a:r>
              <a:rPr lang="fr-fr" b="1" i="0" u="none" baseline="0"/>
              <a:t>QUIZ : De quelle approche s’agit-il ?</a:t>
            </a:r>
          </a:p>
        </p:txBody>
      </p:sp>
      <p:sp>
        <p:nvSpPr>
          <p:cNvPr id="7" name="Espace réservé du contenu 2">
            <a:extLst>
              <a:ext uri="{FF2B5EF4-FFF2-40B4-BE49-F238E27FC236}">
                <a16:creationId xmlns:a16="http://schemas.microsoft.com/office/drawing/2014/main" id="{645B2838-75C5-48BF-DD8C-5E9E3F51E0E7}"/>
              </a:ext>
            </a:extLst>
          </p:cNvPr>
          <p:cNvSpPr>
            <a:spLocks noGrp="1"/>
          </p:cNvSpPr>
          <p:nvPr>
            <p:ph idx="1"/>
            <p:custDataLst>
              <p:tags r:id="rId3"/>
            </p:custDataLst>
          </p:nvPr>
        </p:nvSpPr>
        <p:spPr>
          <a:xfrm>
            <a:off x="2632303" y="1882211"/>
            <a:ext cx="6236671" cy="3053584"/>
          </a:xfrm>
        </p:spPr>
        <p:txBody>
          <a:bodyPr vert="horz" wrap="square" lIns="100796" tIns="50398" rIns="100796" bIns="50398" rtlCol="0" anchor="t" anchorCtr="0">
            <a:noAutofit/>
          </a:bodyPr>
          <a:lstStyle/>
          <a:p>
            <a:pPr lvl="5" algn="l" rtl="0"/>
            <a:r>
              <a:rPr lang="fr-fr" sz="2400" b="0" i="0" u="none" baseline="0" dirty="0" err="1"/>
              <a:t>Un·e</a:t>
            </a:r>
            <a:r>
              <a:rPr lang="fr-fr" sz="2400" b="0" i="0" u="none" baseline="0" dirty="0"/>
              <a:t> </a:t>
            </a:r>
            <a:r>
              <a:rPr lang="fr-fr" sz="2400" b="0" i="0" u="none" baseline="0" dirty="0" err="1"/>
              <a:t>électeur·rice</a:t>
            </a:r>
            <a:r>
              <a:rPr lang="fr-fr" sz="2400" b="0" i="0" u="none" baseline="0" dirty="0"/>
              <a:t> en situation de handicap cognitif a le droit de faire un choix éclairé.</a:t>
            </a:r>
            <a:br>
              <a:rPr lang="fr-fr" sz="2400" dirty="0"/>
            </a:br>
            <a:r>
              <a:rPr lang="fr-fr" sz="2400" b="0" i="0" u="none" baseline="0" dirty="0"/>
              <a:t> </a:t>
            </a:r>
          </a:p>
          <a:p>
            <a:pPr lvl="5" algn="l" rtl="0"/>
            <a:r>
              <a:rPr lang="fr-fr" sz="2400" b="0" i="0" u="none" baseline="0" dirty="0"/>
              <a:t>Pendant combien de temps allez-vous avoir besoin de béquilles ? Nous ne voulons que des </a:t>
            </a:r>
            <a:r>
              <a:rPr lang="fr-fr" sz="2400" b="0" i="0" u="none" baseline="0" dirty="0" err="1"/>
              <a:t>employé·e·s</a:t>
            </a:r>
            <a:r>
              <a:rPr lang="fr-fr" sz="2400" b="0" i="0" u="none" baseline="0" dirty="0"/>
              <a:t> valides. Lorsque vous serez </a:t>
            </a:r>
            <a:r>
              <a:rPr lang="fr-fr" sz="2400" b="0" i="0" u="none" baseline="0" dirty="0" err="1"/>
              <a:t>remis·e</a:t>
            </a:r>
            <a:r>
              <a:rPr lang="fr-fr" sz="2400" b="0" i="0" u="none" baseline="0" dirty="0"/>
              <a:t> et que vous n’utiliserez plus de béquilles, nous pourrons vous embaucher.</a:t>
            </a:r>
          </a:p>
        </p:txBody>
      </p:sp>
      <p:sp>
        <p:nvSpPr>
          <p:cNvPr id="10" name="Footer Placeholder 4">
            <a:extLst>
              <a:ext uri="{FF2B5EF4-FFF2-40B4-BE49-F238E27FC236}">
                <a16:creationId xmlns:a16="http://schemas.microsoft.com/office/drawing/2014/main" id="{371D58A7-71A9-22C2-7EB1-8C8C1EF079E1}"/>
              </a:ext>
            </a:extLst>
          </p:cNvPr>
          <p:cNvSpPr>
            <a:spLocks noGrp="1"/>
          </p:cNvSpPr>
          <p:nvPr>
            <p:ph type="ftr" sz="quarter" idx="11"/>
            <p:custDataLst>
              <p:tags r:id="rId4"/>
            </p:custDataLst>
          </p:nvPr>
        </p:nvSpPr>
        <p:spPr>
          <a:xfrm>
            <a:off x="449261" y="6986588"/>
            <a:ext cx="8419715" cy="322676"/>
          </a:xfrm>
        </p:spPr>
        <p:txBody>
          <a:bodyPr/>
          <a:lstStyle/>
          <a:p>
            <a:pPr algn="l" rtl="0"/>
            <a:r>
              <a:rPr lang="fr-fr" b="0" i="0" u="none" baseline="0"/>
              <a:t>Première partie : Introduction à l’inclusion du handicap</a:t>
            </a:r>
          </a:p>
        </p:txBody>
      </p:sp>
      <p:pic>
        <p:nvPicPr>
          <p:cNvPr id="8" name="Picture 7">
            <a:extLst>
              <a:ext uri="{FF2B5EF4-FFF2-40B4-BE49-F238E27FC236}">
                <a16:creationId xmlns:a16="http://schemas.microsoft.com/office/drawing/2014/main" id="{AC0383A7-86CA-E2DD-E8F4-229948ED4BBC}"/>
              </a:ext>
              <a:ext uri="{C183D7F6-B498-43B3-948B-1728B52AA6E4}">
                <adec:decorative xmlns:adec="http://schemas.microsoft.com/office/drawing/2017/decorative" val="1"/>
              </a:ext>
            </a:extLst>
          </p:cNvPr>
          <p:cNvPicPr>
            <a:picLocks noChangeAspect="1"/>
          </p:cNvPicPr>
          <p:nvPr>
            <p:custDataLst>
              <p:tags r:id="rId5"/>
            </p:custDataLst>
          </p:nvPr>
        </p:nvPicPr>
        <p:blipFill>
          <a:blip r:embed="rId8"/>
          <a:stretch>
            <a:fillRect/>
          </a:stretch>
        </p:blipFill>
        <p:spPr>
          <a:xfrm>
            <a:off x="790055" y="1935531"/>
            <a:ext cx="1549400" cy="927100"/>
          </a:xfrm>
          <a:prstGeom prst="rect">
            <a:avLst/>
          </a:prstGeom>
        </p:spPr>
      </p:pic>
    </p:spTree>
    <p:extLst>
      <p:ext uri="{BB962C8B-B14F-4D97-AF65-F5344CB8AC3E}">
        <p14:creationId xmlns:p14="http://schemas.microsoft.com/office/powerpoint/2010/main" val="731608059"/>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DA7321FE-5DD5-0F8C-FA53-3A20CB8D1B8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4087956-DC5F-6E89-87C6-5B18B0DD2CE8}"/>
              </a:ext>
            </a:extLst>
          </p:cNvPr>
          <p:cNvSpPr>
            <a:spLocks noGrp="1"/>
          </p:cNvSpPr>
          <p:nvPr>
            <p:ph type="title"/>
            <p:custDataLst>
              <p:tags r:id="rId2"/>
            </p:custDataLst>
          </p:nvPr>
        </p:nvSpPr>
        <p:spPr>
          <a:xfrm>
            <a:off x="449261" y="466725"/>
            <a:ext cx="9756000" cy="1086781"/>
          </a:xfrm>
        </p:spPr>
        <p:txBody>
          <a:bodyPr wrap="square" anchor="t">
            <a:normAutofit/>
          </a:bodyPr>
          <a:lstStyle/>
          <a:p>
            <a:pPr algn="l" rtl="0"/>
            <a:r>
              <a:rPr lang="fr-fr" b="1" i="0" u="none" baseline="0"/>
              <a:t>QUIZ : De quelle approche s’agit-il ?</a:t>
            </a:r>
          </a:p>
        </p:txBody>
      </p:sp>
      <p:sp>
        <p:nvSpPr>
          <p:cNvPr id="3" name="Espace réservé du contenu 2">
            <a:extLst>
              <a:ext uri="{FF2B5EF4-FFF2-40B4-BE49-F238E27FC236}">
                <a16:creationId xmlns:a16="http://schemas.microsoft.com/office/drawing/2014/main" id="{DCAFF25C-CA53-65D1-00F0-DD10FB3D30ED}"/>
              </a:ext>
            </a:extLst>
          </p:cNvPr>
          <p:cNvSpPr>
            <a:spLocks noGrp="1"/>
          </p:cNvSpPr>
          <p:nvPr>
            <p:ph idx="1"/>
            <p:custDataLst>
              <p:tags r:id="rId3"/>
            </p:custDataLst>
          </p:nvPr>
        </p:nvSpPr>
        <p:spPr>
          <a:xfrm>
            <a:off x="2632304" y="1882211"/>
            <a:ext cx="6236672" cy="3795252"/>
          </a:xfrm>
        </p:spPr>
        <p:txBody>
          <a:bodyPr vert="horz" wrap="square" lIns="100796" tIns="50398" rIns="100796" bIns="50398" rtlCol="0" anchor="t" anchorCtr="0">
            <a:noAutofit/>
          </a:bodyPr>
          <a:lstStyle/>
          <a:p>
            <a:pPr lvl="5" algn="l" rtl="0">
              <a:buFont typeface="+mj-lt"/>
              <a:buAutoNum type="arabicPeriod" startAt="3"/>
            </a:pPr>
            <a:r>
              <a:rPr lang="fr-fr" sz="2400" b="0" i="0" u="none" baseline="0"/>
              <a:t>Les mères handicapées me font pitié.  Elles ne peuvent pas s’occuper correctement de leurs enfants. Heureusement que nous sommes là pour nous occuper d’eux. </a:t>
            </a:r>
            <a:br>
              <a:rPr lang="fr-fr" sz="2400"/>
            </a:br>
            <a:endParaRPr lang="fr-fr" sz="2400" dirty="0"/>
          </a:p>
          <a:p>
            <a:pPr lvl="5" algn="l" rtl="0">
              <a:buFont typeface="+mj-lt"/>
              <a:buAutoNum type="arabicPeriod" startAt="3"/>
            </a:pPr>
            <a:r>
              <a:rPr lang="fr-fr" sz="2400" b="0" i="0" u="none" baseline="0"/>
              <a:t>Nous ne vous choisirons pas comme candidat·e pour notre parti, car personne ne votera pour vous. Lorsque votre vision se sera améliorée, nous considérerons à nouveau votre candidature. </a:t>
            </a:r>
          </a:p>
        </p:txBody>
      </p:sp>
      <p:sp>
        <p:nvSpPr>
          <p:cNvPr id="10" name="Footer Placeholder 4">
            <a:extLst>
              <a:ext uri="{FF2B5EF4-FFF2-40B4-BE49-F238E27FC236}">
                <a16:creationId xmlns:a16="http://schemas.microsoft.com/office/drawing/2014/main" id="{3D90F532-091B-9985-9EBD-C0D738626E53}"/>
              </a:ext>
            </a:extLst>
          </p:cNvPr>
          <p:cNvSpPr>
            <a:spLocks noGrp="1"/>
          </p:cNvSpPr>
          <p:nvPr>
            <p:ph type="ftr" sz="quarter" idx="11"/>
            <p:custDataLst>
              <p:tags r:id="rId4"/>
            </p:custDataLst>
          </p:nvPr>
        </p:nvSpPr>
        <p:spPr>
          <a:xfrm>
            <a:off x="449261" y="6986588"/>
            <a:ext cx="8419715" cy="322676"/>
          </a:xfrm>
        </p:spPr>
        <p:txBody>
          <a:bodyPr/>
          <a:lstStyle/>
          <a:p>
            <a:pPr algn="l" rtl="0"/>
            <a:r>
              <a:rPr lang="fr-fr" b="0" i="0" u="none" baseline="0"/>
              <a:t>Première partie : Introduction à l’inclusion du handicap</a:t>
            </a:r>
          </a:p>
        </p:txBody>
      </p:sp>
      <p:pic>
        <p:nvPicPr>
          <p:cNvPr id="5" name="Picture 4">
            <a:extLst>
              <a:ext uri="{FF2B5EF4-FFF2-40B4-BE49-F238E27FC236}">
                <a16:creationId xmlns:a16="http://schemas.microsoft.com/office/drawing/2014/main" id="{7F4005ED-CAD9-DBFF-59FD-91FE0717A608}"/>
              </a:ext>
              <a:ext uri="{C183D7F6-B498-43B3-948B-1728B52AA6E4}">
                <adec:decorative xmlns:adec="http://schemas.microsoft.com/office/drawing/2017/decorative" val="1"/>
              </a:ext>
            </a:extLst>
          </p:cNvPr>
          <p:cNvPicPr>
            <a:picLocks noChangeAspect="1"/>
          </p:cNvPicPr>
          <p:nvPr>
            <p:custDataLst>
              <p:tags r:id="rId5"/>
            </p:custDataLst>
          </p:nvPr>
        </p:nvPicPr>
        <p:blipFill>
          <a:blip r:embed="rId8"/>
          <a:stretch>
            <a:fillRect/>
          </a:stretch>
        </p:blipFill>
        <p:spPr>
          <a:xfrm>
            <a:off x="790055" y="1935531"/>
            <a:ext cx="1549400" cy="927100"/>
          </a:xfrm>
          <a:prstGeom prst="rect">
            <a:avLst/>
          </a:prstGeom>
        </p:spPr>
      </p:pic>
    </p:spTree>
    <p:extLst>
      <p:ext uri="{BB962C8B-B14F-4D97-AF65-F5344CB8AC3E}">
        <p14:creationId xmlns:p14="http://schemas.microsoft.com/office/powerpoint/2010/main" val="2490548692"/>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9E9F9C75-C515-DD87-EC06-DCC7BA8763A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CF7B5DD-E9E9-A079-C992-A07F5AAACB9F}"/>
              </a:ext>
            </a:extLst>
          </p:cNvPr>
          <p:cNvSpPr>
            <a:spLocks noGrp="1"/>
          </p:cNvSpPr>
          <p:nvPr>
            <p:ph type="title"/>
            <p:custDataLst>
              <p:tags r:id="rId2"/>
            </p:custDataLst>
          </p:nvPr>
        </p:nvSpPr>
        <p:spPr>
          <a:xfrm>
            <a:off x="449261" y="466725"/>
            <a:ext cx="9756000" cy="1086781"/>
          </a:xfrm>
        </p:spPr>
        <p:txBody>
          <a:bodyPr wrap="square" anchor="t">
            <a:normAutofit/>
          </a:bodyPr>
          <a:lstStyle/>
          <a:p>
            <a:pPr algn="l" rtl="0"/>
            <a:r>
              <a:rPr lang="fr-fr" b="1" i="0" u="none" baseline="0"/>
              <a:t>QUIZ : De quelle approche s’agit-il ?</a:t>
            </a:r>
          </a:p>
        </p:txBody>
      </p:sp>
      <p:sp>
        <p:nvSpPr>
          <p:cNvPr id="8" name="Espace réservé du contenu 2">
            <a:extLst>
              <a:ext uri="{FF2B5EF4-FFF2-40B4-BE49-F238E27FC236}">
                <a16:creationId xmlns:a16="http://schemas.microsoft.com/office/drawing/2014/main" id="{25973356-9D52-B792-5571-C97149884607}"/>
              </a:ext>
            </a:extLst>
          </p:cNvPr>
          <p:cNvSpPr>
            <a:spLocks noGrp="1"/>
          </p:cNvSpPr>
          <p:nvPr>
            <p:ph idx="1"/>
            <p:custDataLst>
              <p:tags r:id="rId3"/>
            </p:custDataLst>
          </p:nvPr>
        </p:nvSpPr>
        <p:spPr>
          <a:xfrm>
            <a:off x="2632303" y="1882211"/>
            <a:ext cx="7573735" cy="3397712"/>
          </a:xfrm>
        </p:spPr>
        <p:txBody>
          <a:bodyPr vert="horz" wrap="square" lIns="100796" tIns="50398" rIns="100796" bIns="50398" rtlCol="0" anchor="t" anchorCtr="0">
            <a:noAutofit/>
          </a:bodyPr>
          <a:lstStyle/>
          <a:p>
            <a:pPr lvl="5" algn="l" rtl="0">
              <a:buFont typeface="+mj-lt"/>
              <a:buAutoNum type="arabicPeriod" startAt="5"/>
            </a:pPr>
            <a:r>
              <a:rPr lang="fr-fr" sz="2400" b="0" i="0" u="none" baseline="0"/>
              <a:t>La salle de réunion de notre bâtiment municipal n’est pas accessible. Nous devons y apporter des aménagements pour que les personnes handicapées puissent participer pleinement aux réunions. </a:t>
            </a:r>
            <a:br>
              <a:rPr lang="fr-fr" sz="2400"/>
            </a:br>
            <a:endParaRPr lang="fr-fr" sz="2400" dirty="0"/>
          </a:p>
          <a:p>
            <a:pPr lvl="5" algn="l" rtl="0">
              <a:buAutoNum type="arabicPeriod" startAt="5"/>
            </a:pPr>
            <a:r>
              <a:rPr lang="fr-fr" sz="2400" b="0" i="0" u="none" baseline="0"/>
              <a:t>Cette patiente a un handicap. Elle ne devrait jamais avoir d’enfants. Je suis son médecin et j’ai décidé qu’elle devait subir une hystérectomie afin de ne jamais tomber enceinte. </a:t>
            </a:r>
          </a:p>
        </p:txBody>
      </p:sp>
      <p:sp>
        <p:nvSpPr>
          <p:cNvPr id="10" name="Footer Placeholder 4">
            <a:extLst>
              <a:ext uri="{FF2B5EF4-FFF2-40B4-BE49-F238E27FC236}">
                <a16:creationId xmlns:a16="http://schemas.microsoft.com/office/drawing/2014/main" id="{74F2D76B-1EB1-4155-D8D4-E7D2A56445A5}"/>
              </a:ext>
            </a:extLst>
          </p:cNvPr>
          <p:cNvSpPr>
            <a:spLocks noGrp="1"/>
          </p:cNvSpPr>
          <p:nvPr>
            <p:ph type="ftr" sz="quarter" idx="11"/>
            <p:custDataLst>
              <p:tags r:id="rId4"/>
            </p:custDataLst>
          </p:nvPr>
        </p:nvSpPr>
        <p:spPr>
          <a:xfrm>
            <a:off x="449261" y="7002630"/>
            <a:ext cx="8419715" cy="322676"/>
          </a:xfrm>
        </p:spPr>
        <p:txBody>
          <a:bodyPr/>
          <a:lstStyle/>
          <a:p>
            <a:pPr algn="l" rtl="0"/>
            <a:r>
              <a:rPr lang="fr-fr" b="0" i="0" u="none" baseline="0"/>
              <a:t>Première partie : Introduction à l’inclusion du handicap</a:t>
            </a:r>
          </a:p>
        </p:txBody>
      </p:sp>
      <p:pic>
        <p:nvPicPr>
          <p:cNvPr id="9" name="Picture 8">
            <a:extLst>
              <a:ext uri="{FF2B5EF4-FFF2-40B4-BE49-F238E27FC236}">
                <a16:creationId xmlns:a16="http://schemas.microsoft.com/office/drawing/2014/main" id="{DAE1C2CB-DDC7-76B9-F466-EC10D5E819E6}"/>
              </a:ext>
              <a:ext uri="{C183D7F6-B498-43B3-948B-1728B52AA6E4}">
                <adec:decorative xmlns:adec="http://schemas.microsoft.com/office/drawing/2017/decorative" val="1"/>
              </a:ext>
            </a:extLst>
          </p:cNvPr>
          <p:cNvPicPr>
            <a:picLocks noChangeAspect="1"/>
          </p:cNvPicPr>
          <p:nvPr>
            <p:custDataLst>
              <p:tags r:id="rId5"/>
            </p:custDataLst>
          </p:nvPr>
        </p:nvPicPr>
        <p:blipFill>
          <a:blip r:embed="rId8"/>
          <a:stretch>
            <a:fillRect/>
          </a:stretch>
        </p:blipFill>
        <p:spPr>
          <a:xfrm>
            <a:off x="790055" y="1935531"/>
            <a:ext cx="1549400" cy="927100"/>
          </a:xfrm>
          <a:prstGeom prst="rect">
            <a:avLst/>
          </a:prstGeom>
        </p:spPr>
      </p:pic>
    </p:spTree>
    <p:extLst>
      <p:ext uri="{BB962C8B-B14F-4D97-AF65-F5344CB8AC3E}">
        <p14:creationId xmlns:p14="http://schemas.microsoft.com/office/powerpoint/2010/main" val="390973410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1694"/>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9411F-F568-A57D-D963-0BFB5B7149AC}"/>
              </a:ext>
            </a:extLst>
          </p:cNvPr>
          <p:cNvSpPr>
            <a:spLocks noGrp="1"/>
          </p:cNvSpPr>
          <p:nvPr>
            <p:ph type="title"/>
            <p:custDataLst>
              <p:tags r:id="rId1"/>
            </p:custDataLst>
          </p:nvPr>
        </p:nvSpPr>
        <p:spPr>
          <a:xfrm>
            <a:off x="449260" y="3168530"/>
            <a:ext cx="9757441" cy="1222614"/>
          </a:xfrm>
        </p:spPr>
        <p:txBody>
          <a:bodyPr/>
          <a:lstStyle/>
          <a:p>
            <a:pPr algn="l" rtl="0"/>
            <a:r>
              <a:rPr lang="fr-fr" sz="4000" b="1" i="0" u="none" baseline="0" dirty="0"/>
              <a:t>Accueil et présentations  </a:t>
            </a:r>
          </a:p>
        </p:txBody>
      </p:sp>
      <p:sp>
        <p:nvSpPr>
          <p:cNvPr id="4" name="Footer Placeholder 3">
            <a:extLst>
              <a:ext uri="{FF2B5EF4-FFF2-40B4-BE49-F238E27FC236}">
                <a16:creationId xmlns:a16="http://schemas.microsoft.com/office/drawing/2014/main" id="{A8B39818-0619-00E5-D09B-BF3C4B3B2787}"/>
              </a:ext>
            </a:extLst>
          </p:cNvPr>
          <p:cNvSpPr>
            <a:spLocks noGrp="1"/>
          </p:cNvSpPr>
          <p:nvPr>
            <p:ph type="ftr" sz="quarter" idx="11"/>
            <p:custDataLst>
              <p:tags r:id="rId2"/>
            </p:custDataLst>
          </p:nvPr>
        </p:nvSpPr>
        <p:spPr>
          <a:xfrm>
            <a:off x="449261" y="6986588"/>
            <a:ext cx="8419715" cy="322676"/>
          </a:xfrm>
        </p:spPr>
        <p:txBody>
          <a:bodyPr/>
          <a:lstStyle/>
          <a:p>
            <a:pPr algn="l" rtl="0"/>
            <a:r>
              <a:rPr lang="fr-fr" b="0" i="0" u="none" baseline="0" dirty="0"/>
              <a:t>Première partie : Introduction à l’inclusion du handicap</a:t>
            </a:r>
          </a:p>
        </p:txBody>
      </p:sp>
    </p:spTree>
    <p:extLst>
      <p:ext uri="{BB962C8B-B14F-4D97-AF65-F5344CB8AC3E}">
        <p14:creationId xmlns:p14="http://schemas.microsoft.com/office/powerpoint/2010/main" val="2518951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49521EDA-3B8E-AB47-FB1F-B357DAAAB4B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85AFAEC-DB07-2214-4085-F0B0C0C07982}"/>
              </a:ext>
            </a:extLst>
          </p:cNvPr>
          <p:cNvSpPr>
            <a:spLocks noGrp="1"/>
          </p:cNvSpPr>
          <p:nvPr>
            <p:ph type="title"/>
            <p:custDataLst>
              <p:tags r:id="rId2"/>
            </p:custDataLst>
          </p:nvPr>
        </p:nvSpPr>
        <p:spPr>
          <a:xfrm>
            <a:off x="449261" y="466725"/>
            <a:ext cx="9756000" cy="1086781"/>
          </a:xfrm>
        </p:spPr>
        <p:txBody>
          <a:bodyPr wrap="square" anchor="t">
            <a:normAutofit/>
          </a:bodyPr>
          <a:lstStyle/>
          <a:p>
            <a:pPr algn="l" rtl="0"/>
            <a:r>
              <a:rPr lang="fr-fr" b="1" i="0" u="none" baseline="0"/>
              <a:t>QUIZ : De quelle approche s’agit-il ?</a:t>
            </a:r>
          </a:p>
        </p:txBody>
      </p:sp>
      <p:sp>
        <p:nvSpPr>
          <p:cNvPr id="10" name="Footer Placeholder 4">
            <a:extLst>
              <a:ext uri="{FF2B5EF4-FFF2-40B4-BE49-F238E27FC236}">
                <a16:creationId xmlns:a16="http://schemas.microsoft.com/office/drawing/2014/main" id="{A754AB45-CE8F-DABC-6F52-F53F8EE7427A}"/>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dirty="0"/>
              <a:t>Première partie : Introduction à l’inclusion du handicap</a:t>
            </a:r>
          </a:p>
        </p:txBody>
      </p:sp>
      <p:pic>
        <p:nvPicPr>
          <p:cNvPr id="5" name="Picture 4">
            <a:extLst>
              <a:ext uri="{FF2B5EF4-FFF2-40B4-BE49-F238E27FC236}">
                <a16:creationId xmlns:a16="http://schemas.microsoft.com/office/drawing/2014/main" id="{905DF2B0-EEA5-B720-2A57-F67E48775AAE}"/>
              </a:ext>
              <a:ext uri="{C183D7F6-B498-43B3-948B-1728B52AA6E4}">
                <adec:decorative xmlns:adec="http://schemas.microsoft.com/office/drawing/2017/decorative" val="1"/>
              </a:ext>
            </a:extLst>
          </p:cNvPr>
          <p:cNvPicPr>
            <a:picLocks noChangeAspect="1"/>
          </p:cNvPicPr>
          <p:nvPr>
            <p:custDataLst>
              <p:tags r:id="rId4"/>
            </p:custDataLst>
          </p:nvPr>
        </p:nvPicPr>
        <p:blipFill>
          <a:blip r:embed="rId8"/>
          <a:stretch>
            <a:fillRect/>
          </a:stretch>
        </p:blipFill>
        <p:spPr>
          <a:xfrm>
            <a:off x="790055" y="1935531"/>
            <a:ext cx="1549400" cy="927100"/>
          </a:xfrm>
          <a:prstGeom prst="rect">
            <a:avLst/>
          </a:prstGeom>
        </p:spPr>
      </p:pic>
      <p:sp>
        <p:nvSpPr>
          <p:cNvPr id="9" name="Espace réservé du contenu 2">
            <a:extLst>
              <a:ext uri="{FF2B5EF4-FFF2-40B4-BE49-F238E27FC236}">
                <a16:creationId xmlns:a16="http://schemas.microsoft.com/office/drawing/2014/main" id="{DBAE0792-2192-67E8-D01A-439AE560B42A}"/>
              </a:ext>
            </a:extLst>
          </p:cNvPr>
          <p:cNvSpPr>
            <a:spLocks noGrp="1"/>
          </p:cNvSpPr>
          <p:nvPr>
            <p:ph idx="1"/>
            <p:custDataLst>
              <p:tags r:id="rId5"/>
            </p:custDataLst>
          </p:nvPr>
        </p:nvSpPr>
        <p:spPr>
          <a:xfrm>
            <a:off x="2632303" y="1882211"/>
            <a:ext cx="7697560" cy="3795252"/>
          </a:xfrm>
        </p:spPr>
        <p:txBody>
          <a:bodyPr vert="horz" wrap="square" lIns="100796" tIns="50398" rIns="100796" bIns="50398" rtlCol="0" anchor="t" anchorCtr="0">
            <a:noAutofit/>
          </a:bodyPr>
          <a:lstStyle/>
          <a:p>
            <a:pPr lvl="5" algn="l" rtl="0">
              <a:buFont typeface="+mj-lt"/>
              <a:buAutoNum type="arabicPeriod" startAt="7"/>
            </a:pPr>
            <a:r>
              <a:rPr lang="fr-fr" sz="2400" b="0" i="0" u="none" baseline="0" dirty="0"/>
              <a:t>Les personnes handicapées ne peuvent pas accéder aux informations contenues dans ce document destiné aux </a:t>
            </a:r>
            <a:r>
              <a:rPr lang="fr-fr" sz="2400" b="0" i="0" u="none" baseline="0" dirty="0" err="1"/>
              <a:t>électeur·rice·s</a:t>
            </a:r>
            <a:r>
              <a:rPr lang="fr-fr" sz="2400" b="0" i="0" u="none" baseline="0" dirty="0"/>
              <a:t>. Nous devons le réécrire en appliquant les principes d’accessibilité. </a:t>
            </a:r>
            <a:br>
              <a:rPr lang="fr-fr" sz="2400" dirty="0"/>
            </a:br>
            <a:endParaRPr lang="fr-fr" sz="2400" dirty="0"/>
          </a:p>
          <a:p>
            <a:pPr lvl="5" algn="l" rtl="0">
              <a:buFont typeface="+mj-lt"/>
              <a:buAutoNum type="arabicPeriod" startAt="7"/>
            </a:pPr>
            <a:r>
              <a:rPr lang="fr-fr" sz="2400" b="0" i="0" u="none" baseline="0" dirty="0"/>
              <a:t>Nous ne pouvons pas renvoyer </a:t>
            </a:r>
            <a:r>
              <a:rPr lang="fr-fr" sz="2400" b="0" i="0" u="none" baseline="0" dirty="0" err="1"/>
              <a:t>un·e</a:t>
            </a:r>
            <a:r>
              <a:rPr lang="fr-fr" sz="2400" b="0" i="0" u="none" baseline="0" dirty="0"/>
              <a:t> </a:t>
            </a:r>
            <a:r>
              <a:rPr lang="fr-fr" sz="2400" b="0" i="0" u="none" baseline="0" dirty="0" err="1"/>
              <a:t>électeur·rice</a:t>
            </a:r>
            <a:r>
              <a:rPr lang="fr-fr" sz="2400" b="0" i="0" u="none" baseline="0" dirty="0"/>
              <a:t> </a:t>
            </a:r>
            <a:r>
              <a:rPr lang="fr-fr" sz="2400" b="0" i="0" u="none" baseline="0" dirty="0" err="1"/>
              <a:t>sourd·e-muet·te</a:t>
            </a:r>
            <a:r>
              <a:rPr lang="fr-fr" sz="2400" b="0" i="0" u="none" baseline="0" dirty="0"/>
              <a:t> du bureau de vote sous prétexte que nous ne connaissons pas le langage des signes. C’est à nous de mettre </a:t>
            </a:r>
            <a:r>
              <a:rPr lang="fr-fr" sz="2400" b="0" i="0" u="none" baseline="0" dirty="0" err="1"/>
              <a:t>un·e</a:t>
            </a:r>
            <a:r>
              <a:rPr lang="fr-fr" sz="2400" b="0" i="0" u="none" baseline="0" dirty="0"/>
              <a:t> interprète à sa disposition pour veiller à ce qu’il/elle puisse exercer ses droits. </a:t>
            </a:r>
          </a:p>
        </p:txBody>
      </p:sp>
    </p:spTree>
    <p:extLst>
      <p:ext uri="{BB962C8B-B14F-4D97-AF65-F5344CB8AC3E}">
        <p14:creationId xmlns:p14="http://schemas.microsoft.com/office/powerpoint/2010/main" val="1839585146"/>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1F2AE-9E23-A319-4FD6-58905EFB773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5FECB5A-F2F0-A5AA-A650-647BBEE285BD}"/>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Discussion de groupe</a:t>
            </a:r>
          </a:p>
        </p:txBody>
      </p:sp>
      <p:sp>
        <p:nvSpPr>
          <p:cNvPr id="2" name="Subtitle 1">
            <a:extLst>
              <a:ext uri="{FF2B5EF4-FFF2-40B4-BE49-F238E27FC236}">
                <a16:creationId xmlns:a16="http://schemas.microsoft.com/office/drawing/2014/main" id="{6C6A317C-3A26-FC21-A69A-440A743628DC}"/>
              </a:ext>
            </a:extLst>
          </p:cNvPr>
          <p:cNvSpPr>
            <a:spLocks noGrp="1"/>
          </p:cNvSpPr>
          <p:nvPr>
            <p:ph type="subTitle" idx="1"/>
            <p:custDataLst>
              <p:tags r:id="rId2"/>
            </p:custDataLst>
          </p:nvPr>
        </p:nvSpPr>
        <p:spPr>
          <a:xfrm>
            <a:off x="457346" y="3147960"/>
            <a:ext cx="5495206" cy="1599138"/>
          </a:xfrm>
        </p:spPr>
        <p:txBody>
          <a:bodyPr/>
          <a:lstStyle/>
          <a:p>
            <a:pPr algn="l" rtl="0"/>
            <a:r>
              <a:rPr lang="fr-fr" sz="4000" b="0" i="0" u="none" baseline="0"/>
              <a:t>Réflexion sur les approches du handicap </a:t>
            </a:r>
          </a:p>
        </p:txBody>
      </p:sp>
      <p:sp>
        <p:nvSpPr>
          <p:cNvPr id="10" name="Footer Placeholder 4">
            <a:extLst>
              <a:ext uri="{FF2B5EF4-FFF2-40B4-BE49-F238E27FC236}">
                <a16:creationId xmlns:a16="http://schemas.microsoft.com/office/drawing/2014/main" id="{56C56F6E-7D21-CA4E-F140-1E38C50976F7}"/>
              </a:ext>
            </a:extLst>
          </p:cNvPr>
          <p:cNvSpPr>
            <a:spLocks noGrp="1"/>
          </p:cNvSpPr>
          <p:nvPr>
            <p:ph type="ftr" sz="quarter" idx="10"/>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grpSp>
        <p:nvGrpSpPr>
          <p:cNvPr id="5" name="Group 4">
            <a:extLst>
              <a:ext uri="{FF2B5EF4-FFF2-40B4-BE49-F238E27FC236}">
                <a16:creationId xmlns:a16="http://schemas.microsoft.com/office/drawing/2014/main" id="{B9E5237C-7437-0DE0-CF6E-B5AA7A83E130}"/>
              </a:ext>
              <a:ext uri="{C183D7F6-B498-43B3-948B-1728B52AA6E4}">
                <adec:decorative xmlns:adec="http://schemas.microsoft.com/office/drawing/2017/decorative" val="1"/>
              </a:ext>
            </a:extLst>
          </p:cNvPr>
          <p:cNvGrpSpPr>
            <a:grpSpLocks noChangeAspect="1"/>
          </p:cNvGrpSpPr>
          <p:nvPr>
            <p:custDataLst>
              <p:tags r:id="rId4"/>
            </p:custDataLst>
          </p:nvPr>
        </p:nvGrpSpPr>
        <p:grpSpPr>
          <a:xfrm>
            <a:off x="7702245" y="637164"/>
            <a:ext cx="2158667" cy="1550148"/>
            <a:chOff x="8001797" y="4553104"/>
            <a:chExt cx="958150" cy="688052"/>
          </a:xfrm>
        </p:grpSpPr>
        <p:sp>
          <p:nvSpPr>
            <p:cNvPr id="7" name="Freeform: Shape 2">
              <a:extLst>
                <a:ext uri="{FF2B5EF4-FFF2-40B4-BE49-F238E27FC236}">
                  <a16:creationId xmlns:a16="http://schemas.microsoft.com/office/drawing/2014/main" id="{620D44FE-6EFB-4D38-0021-0F047234B9F4}"/>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8" name="Freeform: Shape 5">
              <a:extLst>
                <a:ext uri="{FF2B5EF4-FFF2-40B4-BE49-F238E27FC236}">
                  <a16:creationId xmlns:a16="http://schemas.microsoft.com/office/drawing/2014/main" id="{38434187-4866-C85F-4FBF-941DC2A8BAAF}"/>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759808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CA9F5A-39E0-A4E2-C9A3-4A718BB5E7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CD7697-3ACE-7DB8-06CE-D5E19052F372}"/>
              </a:ext>
            </a:extLst>
          </p:cNvPr>
          <p:cNvSpPr>
            <a:spLocks noGrp="1"/>
          </p:cNvSpPr>
          <p:nvPr>
            <p:ph type="title"/>
            <p:custDataLst>
              <p:tags r:id="rId1"/>
            </p:custDataLst>
          </p:nvPr>
        </p:nvSpPr>
        <p:spPr>
          <a:xfrm>
            <a:off x="449261" y="3178628"/>
            <a:ext cx="6320029" cy="939973"/>
          </a:xfrm>
        </p:spPr>
        <p:txBody>
          <a:bodyPr/>
          <a:lstStyle/>
          <a:p>
            <a:pPr algn="l" rtl="0"/>
            <a:r>
              <a:rPr lang="fr-fr" sz="3800" b="1" i="0" u="none" baseline="0" dirty="0"/>
              <a:t>Comprendre les catégories de handicaps</a:t>
            </a:r>
          </a:p>
        </p:txBody>
      </p:sp>
      <p:sp>
        <p:nvSpPr>
          <p:cNvPr id="4" name="Footer Placeholder 3">
            <a:extLst>
              <a:ext uri="{FF2B5EF4-FFF2-40B4-BE49-F238E27FC236}">
                <a16:creationId xmlns:a16="http://schemas.microsoft.com/office/drawing/2014/main" id="{4D75AA1E-46DA-DAB6-7E0D-212257A1ABF1}"/>
              </a:ext>
            </a:extLst>
          </p:cNvPr>
          <p:cNvSpPr>
            <a:spLocks noGrp="1"/>
          </p:cNvSpPr>
          <p:nvPr>
            <p:ph type="ftr" sz="quarter" idx="11"/>
            <p:custDataLst>
              <p:tags r:id="rId2"/>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949445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dirty="0"/>
              <a:t>Catégories de handicaps</a:t>
            </a:r>
          </a:p>
        </p:txBody>
      </p:sp>
      <p:sp>
        <p:nvSpPr>
          <p:cNvPr id="12" name="TextBox 11">
            <a:extLst>
              <a:ext uri="{FF2B5EF4-FFF2-40B4-BE49-F238E27FC236}">
                <a16:creationId xmlns:a16="http://schemas.microsoft.com/office/drawing/2014/main" id="{2620D1CE-36EB-BE27-71C4-D61462F2DF73}"/>
              </a:ext>
            </a:extLst>
          </p:cNvPr>
          <p:cNvSpPr txBox="1"/>
          <p:nvPr>
            <p:custDataLst>
              <p:tags r:id="rId2"/>
            </p:custDataLst>
          </p:nvPr>
        </p:nvSpPr>
        <p:spPr>
          <a:xfrm>
            <a:off x="449261" y="1549198"/>
            <a:ext cx="5217612" cy="954107"/>
          </a:xfrm>
          <a:prstGeom prst="rect">
            <a:avLst/>
          </a:prstGeom>
          <a:noFill/>
        </p:spPr>
        <p:txBody>
          <a:bodyPr wrap="square">
            <a:spAutoFit/>
          </a:bodyPr>
          <a:lstStyle/>
          <a:p>
            <a:pPr algn="l" defTabSz="755957" rtl="0"/>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Personnes présentant des déficiences visuelles</a:t>
            </a:r>
          </a:p>
        </p:txBody>
      </p:sp>
      <p:sp>
        <p:nvSpPr>
          <p:cNvPr id="4" name="Content Placeholder 3">
            <a:extLst>
              <a:ext uri="{FF2B5EF4-FFF2-40B4-BE49-F238E27FC236}">
                <a16:creationId xmlns:a16="http://schemas.microsoft.com/office/drawing/2014/main" id="{D765C365-FAB2-60B4-DE26-C87DB4C49C2C}"/>
              </a:ext>
            </a:extLst>
          </p:cNvPr>
          <p:cNvSpPr>
            <a:spLocks noGrp="1"/>
          </p:cNvSpPr>
          <p:nvPr>
            <p:ph sz="quarter" idx="12"/>
            <p:custDataLst>
              <p:tags r:id="rId3"/>
            </p:custDataLst>
          </p:nvPr>
        </p:nvSpPr>
        <p:spPr>
          <a:xfrm>
            <a:off x="449263" y="2773716"/>
            <a:ext cx="6285834" cy="1798613"/>
          </a:xfrm>
        </p:spPr>
        <p:txBody>
          <a:bodyPr/>
          <a:lstStyle/>
          <a:p>
            <a:pPr lvl="3" algn="l" rtl="0"/>
            <a:r>
              <a:rPr lang="fr-fr" sz="2400" b="0" i="0" u="none" baseline="0" dirty="0"/>
              <a:t>Personnes atteintes de cécité totale</a:t>
            </a:r>
          </a:p>
          <a:p>
            <a:pPr lvl="3" algn="l" rtl="0"/>
            <a:r>
              <a:rPr lang="fr-fr" sz="2400" b="0" i="0" u="none" baseline="0" dirty="0"/>
              <a:t>Personnes présentant une vision résiduelle extrêmement limitée</a:t>
            </a:r>
          </a:p>
          <a:p>
            <a:pPr lvl="3" algn="l" rtl="0"/>
            <a:r>
              <a:rPr lang="fr-fr" sz="2400" b="0" i="0" u="none" baseline="0" dirty="0"/>
              <a:t>Personnes présentant des troubles visuels mineurs </a:t>
            </a:r>
          </a:p>
        </p:txBody>
      </p:sp>
      <p:grpSp>
        <p:nvGrpSpPr>
          <p:cNvPr id="13" name="Group 12" descr="Un aveugle avec une canne rouge et blanche et une aveugle avec une canne blanche">
            <a:extLst>
              <a:ext uri="{FF2B5EF4-FFF2-40B4-BE49-F238E27FC236}">
                <a16:creationId xmlns:a16="http://schemas.microsoft.com/office/drawing/2014/main" id="{D00EF675-6738-5990-041F-06D2B9ED417B}"/>
              </a:ext>
            </a:extLst>
          </p:cNvPr>
          <p:cNvGrpSpPr/>
          <p:nvPr>
            <p:custDataLst>
              <p:tags r:id="rId4"/>
            </p:custDataLst>
          </p:nvPr>
        </p:nvGrpSpPr>
        <p:grpSpPr>
          <a:xfrm>
            <a:off x="6949729" y="1745340"/>
            <a:ext cx="2792862" cy="4459406"/>
            <a:chOff x="6949729" y="1745340"/>
            <a:chExt cx="2792862" cy="4459406"/>
          </a:xfrm>
        </p:grpSpPr>
        <p:pic>
          <p:nvPicPr>
            <p:cNvPr id="8" name="Picture 7" descr="Une femme aveugle">
              <a:extLst>
                <a:ext uri="{FF2B5EF4-FFF2-40B4-BE49-F238E27FC236}">
                  <a16:creationId xmlns:a16="http://schemas.microsoft.com/office/drawing/2014/main" id="{2B3C5D6C-5F90-0CF7-53B3-297F13B7DB4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04393" y="2142766"/>
              <a:ext cx="1038198" cy="3623612"/>
            </a:xfrm>
            <a:prstGeom prst="rect">
              <a:avLst/>
            </a:prstGeom>
          </p:spPr>
        </p:pic>
        <p:sp>
          <p:nvSpPr>
            <p:cNvPr id="9" name="Oval 8">
              <a:extLst>
                <a:ext uri="{FF2B5EF4-FFF2-40B4-BE49-F238E27FC236}">
                  <a16:creationId xmlns:a16="http://schemas.microsoft.com/office/drawing/2014/main" id="{D60ECE66-80BE-721F-9F49-4943AA269C07}"/>
                </a:ext>
              </a:extLst>
            </p:cNvPr>
            <p:cNvSpPr/>
            <p:nvPr/>
          </p:nvSpPr>
          <p:spPr>
            <a:xfrm>
              <a:off x="7280627" y="5525729"/>
              <a:ext cx="1038198" cy="2406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7" name="Picture 6" descr="Une personne avec une canne&#10;&#10;Le contenu généré par l’IA peut comporter des erreurs.">
              <a:extLst>
                <a:ext uri="{FF2B5EF4-FFF2-40B4-BE49-F238E27FC236}">
                  <a16:creationId xmlns:a16="http://schemas.microsoft.com/office/drawing/2014/main" id="{BC37657D-61A5-E1E8-9C99-25C2A7D05D9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49729" y="1745340"/>
              <a:ext cx="1780611" cy="4459406"/>
            </a:xfrm>
            <a:prstGeom prst="rect">
              <a:avLst/>
            </a:prstGeom>
          </p:spPr>
        </p:pic>
      </p:grpSp>
      <p:sp>
        <p:nvSpPr>
          <p:cNvPr id="3" name="Footer Placeholder 3">
            <a:extLst>
              <a:ext uri="{FF2B5EF4-FFF2-40B4-BE49-F238E27FC236}">
                <a16:creationId xmlns:a16="http://schemas.microsoft.com/office/drawing/2014/main" id="{C8C9B53E-0479-0301-4772-114FC30DC032}"/>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13877857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a:t>Catégories de handicaps</a:t>
            </a:r>
          </a:p>
        </p:txBody>
      </p:sp>
      <p:sp>
        <p:nvSpPr>
          <p:cNvPr id="15" name="TextBox 14">
            <a:extLst>
              <a:ext uri="{FF2B5EF4-FFF2-40B4-BE49-F238E27FC236}">
                <a16:creationId xmlns:a16="http://schemas.microsoft.com/office/drawing/2014/main" id="{1E3BF588-0537-04EF-4B14-3CF036339892}"/>
              </a:ext>
            </a:extLst>
          </p:cNvPr>
          <p:cNvSpPr txBox="1"/>
          <p:nvPr>
            <p:custDataLst>
              <p:tags r:id="rId2"/>
            </p:custDataLst>
          </p:nvPr>
        </p:nvSpPr>
        <p:spPr>
          <a:xfrm>
            <a:off x="449263" y="1434929"/>
            <a:ext cx="5587462" cy="954107"/>
          </a:xfrm>
          <a:prstGeom prst="rect">
            <a:avLst/>
          </a:prstGeom>
          <a:noFill/>
        </p:spPr>
        <p:txBody>
          <a:bodyPr wrap="square">
            <a:spAutoFit/>
          </a:bodyPr>
          <a:lstStyle/>
          <a:p>
            <a:pPr algn="l" defTabSz="755957" rtl="0"/>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Personnes présentant des déficiences auditives</a:t>
            </a:r>
          </a:p>
        </p:txBody>
      </p:sp>
      <p:sp>
        <p:nvSpPr>
          <p:cNvPr id="7" name="Content Placeholder 6">
            <a:extLst>
              <a:ext uri="{FF2B5EF4-FFF2-40B4-BE49-F238E27FC236}">
                <a16:creationId xmlns:a16="http://schemas.microsoft.com/office/drawing/2014/main" id="{9301AD48-CB88-07A9-AF85-2B066B31F5EB}"/>
              </a:ext>
            </a:extLst>
          </p:cNvPr>
          <p:cNvSpPr>
            <a:spLocks noGrp="1"/>
          </p:cNvSpPr>
          <p:nvPr>
            <p:ph sz="quarter" idx="12"/>
            <p:custDataLst>
              <p:tags r:id="rId3"/>
            </p:custDataLst>
          </p:nvPr>
        </p:nvSpPr>
        <p:spPr>
          <a:xfrm>
            <a:off x="449261" y="2714172"/>
            <a:ext cx="5459924" cy="2871140"/>
          </a:xfrm>
        </p:spPr>
        <p:txBody>
          <a:bodyPr/>
          <a:lstStyle/>
          <a:p>
            <a:pPr lvl="3" algn="l" rtl="0"/>
            <a:r>
              <a:rPr lang="fr-fr" sz="2400" b="0" i="0" u="none" baseline="0" dirty="0"/>
              <a:t>Personnes présentant des degrés variés d’audition résiduelle, de la surdité totale à une audition partielle</a:t>
            </a:r>
          </a:p>
          <a:p>
            <a:pPr lvl="3" algn="l" rtl="0"/>
            <a:r>
              <a:rPr lang="fr-fr" sz="2400" b="0" i="0" u="none" baseline="0" dirty="0"/>
              <a:t>Veuillez noter que le terme « déficience auditive » a donc des connotations identitaires très différentes</a:t>
            </a:r>
          </a:p>
        </p:txBody>
      </p:sp>
      <p:grpSp>
        <p:nvGrpSpPr>
          <p:cNvPr id="16" name="Group 15" descr="Un homme avec un implant cochléaire et une femme parlant en langue des signes">
            <a:extLst>
              <a:ext uri="{FF2B5EF4-FFF2-40B4-BE49-F238E27FC236}">
                <a16:creationId xmlns:a16="http://schemas.microsoft.com/office/drawing/2014/main" id="{4C8720CF-192A-6893-22EA-9B5A196010CB}"/>
              </a:ext>
            </a:extLst>
          </p:cNvPr>
          <p:cNvGrpSpPr/>
          <p:nvPr>
            <p:custDataLst>
              <p:tags r:id="rId4"/>
            </p:custDataLst>
          </p:nvPr>
        </p:nvGrpSpPr>
        <p:grpSpPr>
          <a:xfrm>
            <a:off x="6951406" y="1795463"/>
            <a:ext cx="2712434" cy="4139373"/>
            <a:chOff x="6951406" y="1795463"/>
            <a:chExt cx="2712434" cy="4139373"/>
          </a:xfrm>
        </p:grpSpPr>
        <p:pic>
          <p:nvPicPr>
            <p:cNvPr id="4" name="Picture 3" descr="Une femme sourde qui signe">
              <a:extLst>
                <a:ext uri="{FF2B5EF4-FFF2-40B4-BE49-F238E27FC236}">
                  <a16:creationId xmlns:a16="http://schemas.microsoft.com/office/drawing/2014/main" id="{1AF5712B-DA7A-02A4-6E6D-C3272154337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24847" y="2113035"/>
              <a:ext cx="1138993" cy="3590853"/>
            </a:xfrm>
            <a:prstGeom prst="rect">
              <a:avLst/>
            </a:prstGeom>
          </p:spPr>
        </p:pic>
        <p:sp>
          <p:nvSpPr>
            <p:cNvPr id="9" name="Oval 8">
              <a:extLst>
                <a:ext uri="{FF2B5EF4-FFF2-40B4-BE49-F238E27FC236}">
                  <a16:creationId xmlns:a16="http://schemas.microsoft.com/office/drawing/2014/main" id="{8CB9E032-F6CD-EDEB-1737-994EBCFC5D30}"/>
                </a:ext>
              </a:extLst>
            </p:cNvPr>
            <p:cNvSpPr/>
            <p:nvPr/>
          </p:nvSpPr>
          <p:spPr>
            <a:xfrm>
              <a:off x="7049729" y="5466735"/>
              <a:ext cx="1455453" cy="23715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8" name="Picture 7" descr="Une personne portant un pantalon et une chemise bleus&#10;&#10;Le contenu généré par l’IA peut comporter des erreurs.">
              <a:extLst>
                <a:ext uri="{FF2B5EF4-FFF2-40B4-BE49-F238E27FC236}">
                  <a16:creationId xmlns:a16="http://schemas.microsoft.com/office/drawing/2014/main" id="{CC4EC636-0BD7-FDBA-A4F0-AFCB01D5C03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51406" y="1795463"/>
              <a:ext cx="1652824" cy="4139373"/>
            </a:xfrm>
            <a:prstGeom prst="rect">
              <a:avLst/>
            </a:prstGeom>
          </p:spPr>
        </p:pic>
      </p:grpSp>
      <p:sp>
        <p:nvSpPr>
          <p:cNvPr id="3" name="Footer Placeholder 3">
            <a:extLst>
              <a:ext uri="{FF2B5EF4-FFF2-40B4-BE49-F238E27FC236}">
                <a16:creationId xmlns:a16="http://schemas.microsoft.com/office/drawing/2014/main" id="{9B85103C-9687-F52E-B872-58CFA887966D}"/>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27786058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a:t>Catégories de handicaps</a:t>
            </a:r>
          </a:p>
        </p:txBody>
      </p:sp>
      <p:sp>
        <p:nvSpPr>
          <p:cNvPr id="12" name="TextBox 11">
            <a:extLst>
              <a:ext uri="{FF2B5EF4-FFF2-40B4-BE49-F238E27FC236}">
                <a16:creationId xmlns:a16="http://schemas.microsoft.com/office/drawing/2014/main" id="{50371C45-B4C9-39B8-AE10-3A6A551910EA}"/>
              </a:ext>
            </a:extLst>
          </p:cNvPr>
          <p:cNvSpPr txBox="1"/>
          <p:nvPr>
            <p:custDataLst>
              <p:tags r:id="rId2"/>
            </p:custDataLst>
          </p:nvPr>
        </p:nvSpPr>
        <p:spPr>
          <a:xfrm>
            <a:off x="449261" y="1453626"/>
            <a:ext cx="5614608" cy="954107"/>
          </a:xfrm>
          <a:prstGeom prst="rect">
            <a:avLst/>
          </a:prstGeom>
          <a:noFill/>
        </p:spPr>
        <p:txBody>
          <a:bodyPr wrap="square">
            <a:spAutoFit/>
          </a:bodyPr>
          <a:lstStyle/>
          <a:p>
            <a:pPr algn="l" defTabSz="755957" rtl="0"/>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Personnes présentant un handicap physique</a:t>
            </a:r>
          </a:p>
        </p:txBody>
      </p:sp>
      <p:sp>
        <p:nvSpPr>
          <p:cNvPr id="4" name="Content Placeholder 3">
            <a:extLst>
              <a:ext uri="{FF2B5EF4-FFF2-40B4-BE49-F238E27FC236}">
                <a16:creationId xmlns:a16="http://schemas.microsoft.com/office/drawing/2014/main" id="{EEAEB9C7-660E-4746-120E-2FDA34849111}"/>
              </a:ext>
            </a:extLst>
          </p:cNvPr>
          <p:cNvSpPr>
            <a:spLocks noGrp="1"/>
          </p:cNvSpPr>
          <p:nvPr>
            <p:ph sz="quarter" idx="12"/>
            <p:custDataLst>
              <p:tags r:id="rId3"/>
            </p:custDataLst>
          </p:nvPr>
        </p:nvSpPr>
        <p:spPr>
          <a:xfrm>
            <a:off x="449263" y="2743201"/>
            <a:ext cx="6108853" cy="3122992"/>
          </a:xfrm>
        </p:spPr>
        <p:txBody>
          <a:bodyPr/>
          <a:lstStyle/>
          <a:p>
            <a:pPr lvl="3" algn="l" rtl="0"/>
            <a:r>
              <a:rPr lang="fr-fr" sz="2400" b="0" i="0" u="none" baseline="0" dirty="0"/>
              <a:t>Il s’agit d’une catégorie générale qui fait référence à des groupes très divers d’individus qui sont nés avec des problèmes de santé spécifiques ou qui les ont développés plus tard dans leur vie </a:t>
            </a:r>
          </a:p>
          <a:p>
            <a:pPr lvl="3" algn="l" rtl="0"/>
            <a:r>
              <a:rPr lang="fr-fr" sz="2400" b="0" i="0" u="none" baseline="0" dirty="0"/>
              <a:t>Par exemple, des personnes présentant une paralysie cérébrale, une sclérose en plaques, des amputations, un nanisme et des lésions médullaires</a:t>
            </a:r>
          </a:p>
        </p:txBody>
      </p:sp>
      <p:grpSp>
        <p:nvGrpSpPr>
          <p:cNvPr id="15" name="Group 14" descr="Un homme amputé d’une jambe s’appuyant sur une béquille et une femme s’appuyant sur une béquille">
            <a:extLst>
              <a:ext uri="{FF2B5EF4-FFF2-40B4-BE49-F238E27FC236}">
                <a16:creationId xmlns:a16="http://schemas.microsoft.com/office/drawing/2014/main" id="{C80A58D7-627F-C84D-EF2F-243E9AE29703}"/>
              </a:ext>
            </a:extLst>
          </p:cNvPr>
          <p:cNvGrpSpPr/>
          <p:nvPr>
            <p:custDataLst>
              <p:tags r:id="rId4"/>
            </p:custDataLst>
          </p:nvPr>
        </p:nvGrpSpPr>
        <p:grpSpPr>
          <a:xfrm>
            <a:off x="7395009" y="1889827"/>
            <a:ext cx="2947933" cy="4221120"/>
            <a:chOff x="7743880" y="1889827"/>
            <a:chExt cx="2947933" cy="4221120"/>
          </a:xfrm>
        </p:grpSpPr>
        <p:pic>
          <p:nvPicPr>
            <p:cNvPr id="7" name="Picture 6" descr="Un homme amputé d’une jambe s’appuyant sur une béquille">
              <a:extLst>
                <a:ext uri="{FF2B5EF4-FFF2-40B4-BE49-F238E27FC236}">
                  <a16:creationId xmlns:a16="http://schemas.microsoft.com/office/drawing/2014/main" id="{20D98040-40D3-57D9-A709-18245591F61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43880" y="2113269"/>
              <a:ext cx="1262468" cy="3535416"/>
            </a:xfrm>
            <a:prstGeom prst="rect">
              <a:avLst/>
            </a:prstGeom>
          </p:spPr>
        </p:pic>
        <p:grpSp>
          <p:nvGrpSpPr>
            <p:cNvPr id="14" name="Group 13">
              <a:extLst>
                <a:ext uri="{FF2B5EF4-FFF2-40B4-BE49-F238E27FC236}">
                  <a16:creationId xmlns:a16="http://schemas.microsoft.com/office/drawing/2014/main" id="{4F5B705C-295E-6C80-550C-B8D931C0E3D0}"/>
                </a:ext>
              </a:extLst>
            </p:cNvPr>
            <p:cNvGrpSpPr/>
            <p:nvPr/>
          </p:nvGrpSpPr>
          <p:grpSpPr>
            <a:xfrm>
              <a:off x="9006348" y="1889827"/>
              <a:ext cx="1685465" cy="4221120"/>
              <a:chOff x="9006348" y="1889827"/>
              <a:chExt cx="1685465" cy="4221120"/>
            </a:xfrm>
          </p:grpSpPr>
          <p:sp>
            <p:nvSpPr>
              <p:cNvPr id="13" name="Oval 12">
                <a:extLst>
                  <a:ext uri="{FF2B5EF4-FFF2-40B4-BE49-F238E27FC236}">
                    <a16:creationId xmlns:a16="http://schemas.microsoft.com/office/drawing/2014/main" id="{C4F99CAD-A0C4-D0C8-EBB0-988B1BF75932}"/>
                  </a:ext>
                </a:extLst>
              </p:cNvPr>
              <p:cNvSpPr/>
              <p:nvPr/>
            </p:nvSpPr>
            <p:spPr>
              <a:xfrm>
                <a:off x="9286532" y="5417573"/>
                <a:ext cx="1125096" cy="2606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8" name="Picture 7" descr="Une personne avec des béquilles et une seule béquille&#10;&#10;Le contenu généré par l’IA peut comporter des erreurs.">
                <a:extLst>
                  <a:ext uri="{FF2B5EF4-FFF2-40B4-BE49-F238E27FC236}">
                    <a16:creationId xmlns:a16="http://schemas.microsoft.com/office/drawing/2014/main" id="{818D449D-C280-5579-E669-7DF945A5D2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06348" y="1889827"/>
                <a:ext cx="1685465" cy="4221120"/>
              </a:xfrm>
              <a:prstGeom prst="rect">
                <a:avLst/>
              </a:prstGeom>
            </p:spPr>
          </p:pic>
        </p:grpSp>
      </p:grpSp>
      <p:sp>
        <p:nvSpPr>
          <p:cNvPr id="3" name="Footer Placeholder 3">
            <a:extLst>
              <a:ext uri="{FF2B5EF4-FFF2-40B4-BE49-F238E27FC236}">
                <a16:creationId xmlns:a16="http://schemas.microsoft.com/office/drawing/2014/main" id="{DFE1F370-284A-B011-A697-F057E32BCE49}"/>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3757558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a:t>Catégories de handicaps</a:t>
            </a:r>
          </a:p>
        </p:txBody>
      </p:sp>
      <p:sp>
        <p:nvSpPr>
          <p:cNvPr id="8" name="TextBox 7">
            <a:extLst>
              <a:ext uri="{FF2B5EF4-FFF2-40B4-BE49-F238E27FC236}">
                <a16:creationId xmlns:a16="http://schemas.microsoft.com/office/drawing/2014/main" id="{2AA9E5EB-B2A9-DF38-1AA0-FC0EBBE8E943}"/>
              </a:ext>
            </a:extLst>
          </p:cNvPr>
          <p:cNvSpPr txBox="1"/>
          <p:nvPr>
            <p:custDataLst>
              <p:tags r:id="rId2"/>
            </p:custDataLst>
          </p:nvPr>
        </p:nvSpPr>
        <p:spPr>
          <a:xfrm>
            <a:off x="449263" y="1469507"/>
            <a:ext cx="8672860" cy="954107"/>
          </a:xfrm>
          <a:prstGeom prst="rect">
            <a:avLst/>
          </a:prstGeom>
          <a:noFill/>
        </p:spPr>
        <p:txBody>
          <a:bodyPr wrap="square">
            <a:spAutoFit/>
          </a:bodyPr>
          <a:lstStyle/>
          <a:p>
            <a:pPr algn="l" defTabSz="755957" rtl="0"/>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Personnes présentant un </a:t>
            </a:r>
            <a:br>
              <a:rPr lang="fr-fr" sz="2800" b="1" dirty="0">
                <a:solidFill>
                  <a:schemeClr val="accent5"/>
                </a:solidFill>
                <a:latin typeface="Arial" panose="020B0604020202020204" pitchFamily="34" charset="0"/>
                <a:cs typeface="Arial" panose="020B0604020202020204" pitchFamily="34" charset="0"/>
              </a:rPr>
            </a:br>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handicap cognitif ou intellectuel</a:t>
            </a:r>
          </a:p>
        </p:txBody>
      </p:sp>
      <p:sp>
        <p:nvSpPr>
          <p:cNvPr id="5" name="Content Placeholder 4">
            <a:extLst>
              <a:ext uri="{FF2B5EF4-FFF2-40B4-BE49-F238E27FC236}">
                <a16:creationId xmlns:a16="http://schemas.microsoft.com/office/drawing/2014/main" id="{542E8BFB-2576-6D02-4969-315D54ED3267}"/>
              </a:ext>
            </a:extLst>
          </p:cNvPr>
          <p:cNvSpPr>
            <a:spLocks noGrp="1"/>
          </p:cNvSpPr>
          <p:nvPr>
            <p:ph sz="quarter" idx="12"/>
            <p:custDataLst>
              <p:tags r:id="rId3"/>
            </p:custDataLst>
          </p:nvPr>
        </p:nvSpPr>
        <p:spPr>
          <a:xfrm>
            <a:off x="449263" y="2714171"/>
            <a:ext cx="6591777" cy="4433755"/>
          </a:xfrm>
        </p:spPr>
        <p:txBody>
          <a:bodyPr/>
          <a:lstStyle/>
          <a:p>
            <a:pPr lvl="3" algn="l" rtl="0"/>
            <a:r>
              <a:rPr lang="fr-fr" sz="2400" b="0" i="0" u="none" baseline="0" dirty="0"/>
              <a:t>Personnes qui peuvent rencontrer des difficultés avec un ou plusieurs types d’activités mentales</a:t>
            </a:r>
          </a:p>
          <a:p>
            <a:pPr lvl="3" algn="l" rtl="0"/>
            <a:r>
              <a:rPr lang="fr-fr" sz="2400" b="0" i="0" u="none" baseline="0" dirty="0"/>
              <a:t>Par exemple : mémorisation, lecture, compréhension linguistique et verbale, compréhension mathématique, compréhension visuelle, trouble de l’attention ou du traitement ou de la production d’informations</a:t>
            </a:r>
          </a:p>
        </p:txBody>
      </p:sp>
      <p:grpSp>
        <p:nvGrpSpPr>
          <p:cNvPr id="17" name="Group 16" descr="Un homme à la barbe et aux cheveux blancs et une femme trisomique">
            <a:extLst>
              <a:ext uri="{FF2B5EF4-FFF2-40B4-BE49-F238E27FC236}">
                <a16:creationId xmlns:a16="http://schemas.microsoft.com/office/drawing/2014/main" id="{B8894CC9-CDE4-3688-7924-3DA117E50B8C}"/>
              </a:ext>
            </a:extLst>
          </p:cNvPr>
          <p:cNvGrpSpPr/>
          <p:nvPr>
            <p:custDataLst>
              <p:tags r:id="rId4"/>
            </p:custDataLst>
          </p:nvPr>
        </p:nvGrpSpPr>
        <p:grpSpPr>
          <a:xfrm>
            <a:off x="7127250" y="1797928"/>
            <a:ext cx="2865167" cy="4259964"/>
            <a:chOff x="7127250" y="1797928"/>
            <a:chExt cx="2865167" cy="4259964"/>
          </a:xfrm>
        </p:grpSpPr>
        <p:pic>
          <p:nvPicPr>
            <p:cNvPr id="4" name="Picture 3" descr="Une femme">
              <a:extLst>
                <a:ext uri="{FF2B5EF4-FFF2-40B4-BE49-F238E27FC236}">
                  <a16:creationId xmlns:a16="http://schemas.microsoft.com/office/drawing/2014/main" id="{CEDEF830-AAD2-41C3-FCC2-625B9019A0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28225" y="2250919"/>
              <a:ext cx="1164192" cy="3353982"/>
            </a:xfrm>
            <a:prstGeom prst="rect">
              <a:avLst/>
            </a:prstGeom>
          </p:spPr>
        </p:pic>
        <p:sp>
          <p:nvSpPr>
            <p:cNvPr id="16" name="Oval 15">
              <a:extLst>
                <a:ext uri="{FF2B5EF4-FFF2-40B4-BE49-F238E27FC236}">
                  <a16:creationId xmlns:a16="http://schemas.microsoft.com/office/drawing/2014/main" id="{644383F5-0854-508E-C7C5-9A67FF19806A}"/>
                </a:ext>
              </a:extLst>
            </p:cNvPr>
            <p:cNvSpPr/>
            <p:nvPr/>
          </p:nvSpPr>
          <p:spPr>
            <a:xfrm>
              <a:off x="7315200" y="5329084"/>
              <a:ext cx="1238865" cy="2758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15" name="Picture 14" descr="Une personne portant un jean et une chemise bleus&#10;&#10;Le contenu généré par l’IA peut comporter des erreurs.">
              <a:extLst>
                <a:ext uri="{FF2B5EF4-FFF2-40B4-BE49-F238E27FC236}">
                  <a16:creationId xmlns:a16="http://schemas.microsoft.com/office/drawing/2014/main" id="{10CEFCF1-3545-0F17-B086-1D39F9A518F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27250" y="1797928"/>
              <a:ext cx="1700975" cy="4259964"/>
            </a:xfrm>
            <a:prstGeom prst="rect">
              <a:avLst/>
            </a:prstGeom>
          </p:spPr>
        </p:pic>
      </p:grpSp>
      <p:sp>
        <p:nvSpPr>
          <p:cNvPr id="3" name="Footer Placeholder 3">
            <a:extLst>
              <a:ext uri="{FF2B5EF4-FFF2-40B4-BE49-F238E27FC236}">
                <a16:creationId xmlns:a16="http://schemas.microsoft.com/office/drawing/2014/main" id="{81F1CF78-3EF3-D14D-22A7-3081BF0157BE}"/>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7556979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a:t>Catégories de handicaps</a:t>
            </a:r>
          </a:p>
        </p:txBody>
      </p:sp>
      <p:sp>
        <p:nvSpPr>
          <p:cNvPr id="11" name="TextBox 10">
            <a:extLst>
              <a:ext uri="{FF2B5EF4-FFF2-40B4-BE49-F238E27FC236}">
                <a16:creationId xmlns:a16="http://schemas.microsoft.com/office/drawing/2014/main" id="{06DE099C-F238-75C3-7E13-5120A78C5F65}"/>
              </a:ext>
            </a:extLst>
          </p:cNvPr>
          <p:cNvSpPr txBox="1"/>
          <p:nvPr>
            <p:custDataLst>
              <p:tags r:id="rId2"/>
            </p:custDataLst>
          </p:nvPr>
        </p:nvSpPr>
        <p:spPr>
          <a:xfrm>
            <a:off x="449263" y="1428299"/>
            <a:ext cx="6158014" cy="1384995"/>
          </a:xfrm>
          <a:prstGeom prst="rect">
            <a:avLst/>
          </a:prstGeom>
          <a:noFill/>
        </p:spPr>
        <p:txBody>
          <a:bodyPr wrap="square">
            <a:spAutoFit/>
          </a:bodyPr>
          <a:lstStyle/>
          <a:p>
            <a:pPr algn="l" defTabSz="755957" rtl="0"/>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Personnes présentant un handicap psychosocial et </a:t>
            </a:r>
            <a:br>
              <a:rPr lang="fr-fr" sz="2800" b="1" dirty="0">
                <a:solidFill>
                  <a:schemeClr val="accent5"/>
                </a:solidFill>
                <a:latin typeface="Arial" panose="020B0604020202020204" pitchFamily="34" charset="0"/>
                <a:cs typeface="Arial" panose="020B0604020202020204" pitchFamily="34" charset="0"/>
              </a:rPr>
            </a:br>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des problèmes de santé mentale </a:t>
            </a:r>
          </a:p>
        </p:txBody>
      </p:sp>
      <p:sp>
        <p:nvSpPr>
          <p:cNvPr id="4" name="Content Placeholder 3">
            <a:extLst>
              <a:ext uri="{FF2B5EF4-FFF2-40B4-BE49-F238E27FC236}">
                <a16:creationId xmlns:a16="http://schemas.microsoft.com/office/drawing/2014/main" id="{FE239133-72F8-9AFD-7B23-4BA8D40BC69B}"/>
              </a:ext>
            </a:extLst>
          </p:cNvPr>
          <p:cNvSpPr>
            <a:spLocks noGrp="1"/>
          </p:cNvSpPr>
          <p:nvPr>
            <p:ph sz="quarter" idx="12"/>
            <p:custDataLst>
              <p:tags r:id="rId3"/>
            </p:custDataLst>
          </p:nvPr>
        </p:nvSpPr>
        <p:spPr>
          <a:xfrm>
            <a:off x="449263" y="3106057"/>
            <a:ext cx="5577911" cy="1780575"/>
          </a:xfrm>
        </p:spPr>
        <p:txBody>
          <a:bodyPr/>
          <a:lstStyle/>
          <a:p>
            <a:pPr lvl="2" algn="l" rtl="0"/>
            <a:r>
              <a:rPr lang="fr-fr" sz="2400" b="0" i="0" u="none" baseline="0" dirty="0"/>
              <a:t>Il s’agit de personnes qui ont des maladies, comme l’anxiété, la dépression, les phobies, la bipolarité et la schizophrénie.   </a:t>
            </a:r>
          </a:p>
        </p:txBody>
      </p:sp>
      <p:grpSp>
        <p:nvGrpSpPr>
          <p:cNvPr id="13" name="Group 12" descr="Un homme qui semble perturbé et une femme portant une robe et un foulard verts">
            <a:extLst>
              <a:ext uri="{FF2B5EF4-FFF2-40B4-BE49-F238E27FC236}">
                <a16:creationId xmlns:a16="http://schemas.microsoft.com/office/drawing/2014/main" id="{6EE4502A-3022-39B6-55A7-E39AED330DCA}"/>
              </a:ext>
            </a:extLst>
          </p:cNvPr>
          <p:cNvGrpSpPr/>
          <p:nvPr>
            <p:custDataLst>
              <p:tags r:id="rId4"/>
            </p:custDataLst>
          </p:nvPr>
        </p:nvGrpSpPr>
        <p:grpSpPr>
          <a:xfrm>
            <a:off x="7028382" y="1945170"/>
            <a:ext cx="2979625" cy="4182322"/>
            <a:chOff x="7028382" y="1945170"/>
            <a:chExt cx="2979625" cy="4182322"/>
          </a:xfrm>
        </p:grpSpPr>
        <p:pic>
          <p:nvPicPr>
            <p:cNvPr id="7" name="Picture 6" descr="Un homme qui semble perturbé">
              <a:extLst>
                <a:ext uri="{FF2B5EF4-FFF2-40B4-BE49-F238E27FC236}">
                  <a16:creationId xmlns:a16="http://schemas.microsoft.com/office/drawing/2014/main" id="{4ECEB82F-221D-2712-D1AE-D164A9CCDD7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8382" y="2356411"/>
              <a:ext cx="1238629" cy="3370389"/>
            </a:xfrm>
            <a:prstGeom prst="rect">
              <a:avLst/>
            </a:prstGeom>
          </p:spPr>
        </p:pic>
        <p:sp>
          <p:nvSpPr>
            <p:cNvPr id="12" name="Oval 11">
              <a:extLst>
                <a:ext uri="{FF2B5EF4-FFF2-40B4-BE49-F238E27FC236}">
                  <a16:creationId xmlns:a16="http://schemas.microsoft.com/office/drawing/2014/main" id="{E0D34174-2D0B-39B8-365D-867955F4FDD5}"/>
                </a:ext>
              </a:extLst>
            </p:cNvPr>
            <p:cNvSpPr/>
            <p:nvPr/>
          </p:nvSpPr>
          <p:spPr>
            <a:xfrm>
              <a:off x="8553705" y="5435305"/>
              <a:ext cx="1238629" cy="29149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5" name="Picture 4" descr="Une personne portant une robe verte&#10;&#10;Le contenu généré par l’IA peut comporter des erreurs.">
              <a:extLst>
                <a:ext uri="{FF2B5EF4-FFF2-40B4-BE49-F238E27FC236}">
                  <a16:creationId xmlns:a16="http://schemas.microsoft.com/office/drawing/2014/main" id="{885BC946-81E8-EB11-2568-3AFBD2E06E8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38034" y="1945170"/>
              <a:ext cx="1669973" cy="4182322"/>
            </a:xfrm>
            <a:prstGeom prst="rect">
              <a:avLst/>
            </a:prstGeom>
          </p:spPr>
        </p:pic>
      </p:grpSp>
      <p:sp>
        <p:nvSpPr>
          <p:cNvPr id="3" name="Footer Placeholder 3">
            <a:extLst>
              <a:ext uri="{FF2B5EF4-FFF2-40B4-BE49-F238E27FC236}">
                <a16:creationId xmlns:a16="http://schemas.microsoft.com/office/drawing/2014/main" id="{42FCDBF1-775A-559A-76A6-FE65FD2F3447}"/>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26502011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a:t>Catégories de handicaps</a:t>
            </a:r>
          </a:p>
        </p:txBody>
      </p:sp>
      <p:sp>
        <p:nvSpPr>
          <p:cNvPr id="13" name="TextBox 12">
            <a:extLst>
              <a:ext uri="{FF2B5EF4-FFF2-40B4-BE49-F238E27FC236}">
                <a16:creationId xmlns:a16="http://schemas.microsoft.com/office/drawing/2014/main" id="{A113C268-D2A6-26EF-B07D-00EAD75A020C}"/>
              </a:ext>
            </a:extLst>
          </p:cNvPr>
          <p:cNvSpPr txBox="1"/>
          <p:nvPr>
            <p:custDataLst>
              <p:tags r:id="rId2"/>
            </p:custDataLst>
          </p:nvPr>
        </p:nvSpPr>
        <p:spPr>
          <a:xfrm>
            <a:off x="449263" y="1452266"/>
            <a:ext cx="6738471" cy="1384995"/>
          </a:xfrm>
          <a:prstGeom prst="rect">
            <a:avLst/>
          </a:prstGeom>
          <a:noFill/>
        </p:spPr>
        <p:txBody>
          <a:bodyPr wrap="square">
            <a:spAutoFit/>
          </a:bodyPr>
          <a:lstStyle/>
          <a:p>
            <a:pPr algn="l" defTabSz="755957" rtl="0"/>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Personnes présentant des maladies chroniques et en situation de fatigue invalidante </a:t>
            </a:r>
          </a:p>
        </p:txBody>
      </p:sp>
      <p:sp>
        <p:nvSpPr>
          <p:cNvPr id="4" name="Content Placeholder 3">
            <a:extLst>
              <a:ext uri="{FF2B5EF4-FFF2-40B4-BE49-F238E27FC236}">
                <a16:creationId xmlns:a16="http://schemas.microsoft.com/office/drawing/2014/main" id="{1035E95C-8C26-868A-E689-4345A9CBA56F}"/>
              </a:ext>
            </a:extLst>
          </p:cNvPr>
          <p:cNvSpPr>
            <a:spLocks noGrp="1"/>
          </p:cNvSpPr>
          <p:nvPr>
            <p:ph sz="quarter" idx="12"/>
            <p:custDataLst>
              <p:tags r:id="rId3"/>
            </p:custDataLst>
          </p:nvPr>
        </p:nvSpPr>
        <p:spPr>
          <a:xfrm>
            <a:off x="449263" y="3265714"/>
            <a:ext cx="6419848" cy="1974881"/>
          </a:xfrm>
        </p:spPr>
        <p:txBody>
          <a:bodyPr/>
          <a:lstStyle/>
          <a:p>
            <a:pPr lvl="2" algn="l" rtl="0"/>
            <a:r>
              <a:rPr lang="fr-fr" sz="2400" b="0" i="0" u="none" baseline="0" dirty="0"/>
              <a:t>Il s’agit de personnes vivant avec des pathologies comme les maladies cardiaques, le cancer, le diabète, les </a:t>
            </a:r>
            <a:r>
              <a:rPr lang="fr-fr" sz="2400" dirty="0"/>
              <a:t>s</a:t>
            </a:r>
            <a:r>
              <a:rPr lang="fr-FR" sz="2400" dirty="0"/>
              <a:t>équelles d’AVC</a:t>
            </a:r>
            <a:r>
              <a:rPr lang="fr-fr" sz="2400" dirty="0"/>
              <a:t>, </a:t>
            </a:r>
            <a:r>
              <a:rPr lang="fr-fr" sz="2400" b="0" i="0" u="none" baseline="0" dirty="0"/>
              <a:t>l’arthrite, la fibromyalgie et le syndrome de fatigue chronique.  </a:t>
            </a:r>
          </a:p>
        </p:txBody>
      </p:sp>
      <p:grpSp>
        <p:nvGrpSpPr>
          <p:cNvPr id="9" name="Group 8" descr="Un jeune homme et une femme avec des lunettes et une chemise rouge">
            <a:extLst>
              <a:ext uri="{FF2B5EF4-FFF2-40B4-BE49-F238E27FC236}">
                <a16:creationId xmlns:a16="http://schemas.microsoft.com/office/drawing/2014/main" id="{C3FAFEB5-84A6-ED2A-DD0A-BFA761D59D67}"/>
              </a:ext>
            </a:extLst>
          </p:cNvPr>
          <p:cNvGrpSpPr/>
          <p:nvPr>
            <p:custDataLst>
              <p:tags r:id="rId4"/>
            </p:custDataLst>
          </p:nvPr>
        </p:nvGrpSpPr>
        <p:grpSpPr>
          <a:xfrm>
            <a:off x="7350525" y="2284762"/>
            <a:ext cx="2628213" cy="3486720"/>
            <a:chOff x="7350525" y="2284762"/>
            <a:chExt cx="2628213" cy="3486720"/>
          </a:xfrm>
        </p:grpSpPr>
        <p:grpSp>
          <p:nvGrpSpPr>
            <p:cNvPr id="8" name="Group 7">
              <a:extLst>
                <a:ext uri="{FF2B5EF4-FFF2-40B4-BE49-F238E27FC236}">
                  <a16:creationId xmlns:a16="http://schemas.microsoft.com/office/drawing/2014/main" id="{57770195-1945-33E9-7E04-84AE27802A2A}"/>
                </a:ext>
              </a:extLst>
            </p:cNvPr>
            <p:cNvGrpSpPr/>
            <p:nvPr/>
          </p:nvGrpSpPr>
          <p:grpSpPr>
            <a:xfrm>
              <a:off x="7350525" y="2284762"/>
              <a:ext cx="1202536" cy="3486720"/>
              <a:chOff x="7350525" y="2284762"/>
              <a:chExt cx="1202536" cy="3486720"/>
            </a:xfrm>
          </p:grpSpPr>
          <p:sp>
            <p:nvSpPr>
              <p:cNvPr id="14" name="Oval 13">
                <a:extLst>
                  <a:ext uri="{FF2B5EF4-FFF2-40B4-BE49-F238E27FC236}">
                    <a16:creationId xmlns:a16="http://schemas.microsoft.com/office/drawing/2014/main" id="{D3565C3B-33AF-2A7F-1545-01ECBA649AF5}"/>
                  </a:ext>
                </a:extLst>
              </p:cNvPr>
              <p:cNvSpPr/>
              <p:nvPr/>
            </p:nvSpPr>
            <p:spPr>
              <a:xfrm>
                <a:off x="7350525" y="5506011"/>
                <a:ext cx="1202536" cy="26547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5" name="Graphic 4">
                <a:extLst>
                  <a:ext uri="{FF2B5EF4-FFF2-40B4-BE49-F238E27FC236}">
                    <a16:creationId xmlns:a16="http://schemas.microsoft.com/office/drawing/2014/main" id="{244E8D82-677F-AAC9-98CE-F526B09C10F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444845" y="2284762"/>
                <a:ext cx="1013897" cy="3398357"/>
              </a:xfrm>
              <a:prstGeom prst="rect">
                <a:avLst/>
              </a:prstGeom>
            </p:spPr>
          </p:pic>
        </p:grpSp>
        <p:grpSp>
          <p:nvGrpSpPr>
            <p:cNvPr id="6" name="Group 5">
              <a:extLst>
                <a:ext uri="{FF2B5EF4-FFF2-40B4-BE49-F238E27FC236}">
                  <a16:creationId xmlns:a16="http://schemas.microsoft.com/office/drawing/2014/main" id="{1B51CEFC-05AE-1526-0BE9-854E35568514}"/>
                </a:ext>
              </a:extLst>
            </p:cNvPr>
            <p:cNvGrpSpPr/>
            <p:nvPr/>
          </p:nvGrpSpPr>
          <p:grpSpPr>
            <a:xfrm>
              <a:off x="8775950" y="2408903"/>
              <a:ext cx="1202788" cy="3362579"/>
              <a:chOff x="8775950" y="2408903"/>
              <a:chExt cx="1202788" cy="3362579"/>
            </a:xfrm>
          </p:grpSpPr>
          <p:sp>
            <p:nvSpPr>
              <p:cNvPr id="15" name="Oval 14">
                <a:extLst>
                  <a:ext uri="{FF2B5EF4-FFF2-40B4-BE49-F238E27FC236}">
                    <a16:creationId xmlns:a16="http://schemas.microsoft.com/office/drawing/2014/main" id="{6096BC32-309C-810A-10BE-A775BFEF4DC1}"/>
                  </a:ext>
                </a:extLst>
              </p:cNvPr>
              <p:cNvSpPr/>
              <p:nvPr/>
            </p:nvSpPr>
            <p:spPr>
              <a:xfrm>
                <a:off x="8776202" y="5506011"/>
                <a:ext cx="1202536" cy="26547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7" name="Picture 6" descr="Une femme qui sourit">
                <a:extLst>
                  <a:ext uri="{FF2B5EF4-FFF2-40B4-BE49-F238E27FC236}">
                    <a16:creationId xmlns:a16="http://schemas.microsoft.com/office/drawing/2014/main" id="{D0705169-7610-26FB-BBA9-6F55A12B71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75950" y="2408903"/>
                <a:ext cx="945675" cy="3229844"/>
              </a:xfrm>
              <a:prstGeom prst="rect">
                <a:avLst/>
              </a:prstGeom>
            </p:spPr>
          </p:pic>
        </p:grpSp>
      </p:grpSp>
      <p:sp>
        <p:nvSpPr>
          <p:cNvPr id="3" name="Footer Placeholder 3">
            <a:extLst>
              <a:ext uri="{FF2B5EF4-FFF2-40B4-BE49-F238E27FC236}">
                <a16:creationId xmlns:a16="http://schemas.microsoft.com/office/drawing/2014/main" id="{D397EB48-995A-B529-9410-604F2FE75E52}"/>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19288007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custDataLst>
              <p:tags r:id="rId1"/>
            </p:custDataLst>
          </p:nvPr>
        </p:nvSpPr>
        <p:spPr/>
        <p:txBody>
          <a:bodyPr/>
          <a:lstStyle/>
          <a:p>
            <a:pPr algn="l" rtl="0"/>
            <a:r>
              <a:rPr lang="fr-fr" b="1" i="0" u="none" baseline="0"/>
              <a:t>Catégories de handicaps</a:t>
            </a:r>
          </a:p>
        </p:txBody>
      </p:sp>
      <p:sp>
        <p:nvSpPr>
          <p:cNvPr id="9" name="TextBox 8">
            <a:extLst>
              <a:ext uri="{FF2B5EF4-FFF2-40B4-BE49-F238E27FC236}">
                <a16:creationId xmlns:a16="http://schemas.microsoft.com/office/drawing/2014/main" id="{CFAFC641-C562-89D7-3BDE-B8E59476C3F2}"/>
              </a:ext>
            </a:extLst>
          </p:cNvPr>
          <p:cNvSpPr txBox="1"/>
          <p:nvPr>
            <p:custDataLst>
              <p:tags r:id="rId2"/>
            </p:custDataLst>
          </p:nvPr>
        </p:nvSpPr>
        <p:spPr>
          <a:xfrm>
            <a:off x="449262" y="1439592"/>
            <a:ext cx="5370968" cy="954107"/>
          </a:xfrm>
          <a:prstGeom prst="rect">
            <a:avLst/>
          </a:prstGeom>
          <a:noFill/>
        </p:spPr>
        <p:txBody>
          <a:bodyPr wrap="square">
            <a:spAutoFit/>
          </a:bodyPr>
          <a:lstStyle/>
          <a:p>
            <a:pPr algn="l" defTabSz="755957" rtl="0"/>
            <a:r>
              <a:rPr lang="fr-fr" sz="2800" b="1" i="0" u="none" baseline="0" dirty="0">
                <a:solidFill>
                  <a:schemeClr val="accent5"/>
                </a:solidFill>
                <a:latin typeface="Arial" panose="020B0604020202020204" pitchFamily="34" charset="0"/>
                <a:ea typeface="Arial" panose="020B0604020202020204" pitchFamily="34" charset="0"/>
                <a:cs typeface="Arial" panose="020B0604020202020204" pitchFamily="34" charset="0"/>
              </a:rPr>
              <a:t>Personnes présentant plusieurs handicaps</a:t>
            </a:r>
          </a:p>
        </p:txBody>
      </p:sp>
      <p:sp>
        <p:nvSpPr>
          <p:cNvPr id="13" name="Content Placeholder 12">
            <a:extLst>
              <a:ext uri="{FF2B5EF4-FFF2-40B4-BE49-F238E27FC236}">
                <a16:creationId xmlns:a16="http://schemas.microsoft.com/office/drawing/2014/main" id="{1D5064EF-CDF9-B14E-9566-11F43811904E}"/>
              </a:ext>
            </a:extLst>
          </p:cNvPr>
          <p:cNvSpPr>
            <a:spLocks noGrp="1"/>
          </p:cNvSpPr>
          <p:nvPr>
            <p:ph sz="quarter" idx="12"/>
            <p:custDataLst>
              <p:tags r:id="rId3"/>
            </p:custDataLst>
          </p:nvPr>
        </p:nvSpPr>
        <p:spPr>
          <a:xfrm>
            <a:off x="449263" y="2743200"/>
            <a:ext cx="6580730" cy="3448894"/>
          </a:xfrm>
        </p:spPr>
        <p:txBody>
          <a:bodyPr/>
          <a:lstStyle/>
          <a:p>
            <a:pPr lvl="2" algn="l" rtl="0"/>
            <a:r>
              <a:rPr lang="fr-fr" sz="2400" b="0" i="0" u="none" baseline="0" dirty="0"/>
              <a:t>Certaines personnes vivent avec plus d’un handicap. Par exemple : </a:t>
            </a:r>
          </a:p>
          <a:p>
            <a:pPr lvl="3" algn="l" rtl="0"/>
            <a:r>
              <a:rPr lang="fr-fr" sz="2400" b="0" i="0" u="none" baseline="0" dirty="0"/>
              <a:t>Les personnes atteintes d’albinisme ont une maladie de peau et des déficiences visuelles.  </a:t>
            </a:r>
          </a:p>
          <a:p>
            <a:pPr lvl="3" algn="l" rtl="0"/>
            <a:r>
              <a:rPr lang="fr-fr" sz="2400" b="0" i="0" u="none" baseline="0" dirty="0"/>
              <a:t>Les personnes atteintes de </a:t>
            </a:r>
            <a:r>
              <a:rPr lang="fr-fr" sz="2400" b="0" i="0" u="none" baseline="0" dirty="0" err="1"/>
              <a:t>surdicécité</a:t>
            </a:r>
            <a:r>
              <a:rPr lang="fr-fr" sz="2400" b="0" i="0" u="none" baseline="0" dirty="0"/>
              <a:t> présentent à la fois une déficience auditive et </a:t>
            </a:r>
            <a:br>
              <a:rPr lang="fr-fr" sz="2400" dirty="0"/>
            </a:br>
            <a:r>
              <a:rPr lang="fr-fr" sz="2400" b="0" i="0" u="none" baseline="0" dirty="0"/>
              <a:t>une déficience visuelle.</a:t>
            </a:r>
          </a:p>
        </p:txBody>
      </p:sp>
      <p:grpSp>
        <p:nvGrpSpPr>
          <p:cNvPr id="14" name="Group 13" descr="Une femme en fauteuil roulant dotée d’un implant cochléaire et un homme atteint d’albinisme qui utilise une canne blanche.">
            <a:extLst>
              <a:ext uri="{FF2B5EF4-FFF2-40B4-BE49-F238E27FC236}">
                <a16:creationId xmlns:a16="http://schemas.microsoft.com/office/drawing/2014/main" id="{ED2FD01D-2EFE-F576-09FD-768803C5CBC8}"/>
              </a:ext>
            </a:extLst>
          </p:cNvPr>
          <p:cNvGrpSpPr/>
          <p:nvPr>
            <p:custDataLst>
              <p:tags r:id="rId4"/>
            </p:custDataLst>
          </p:nvPr>
        </p:nvGrpSpPr>
        <p:grpSpPr>
          <a:xfrm>
            <a:off x="7121672" y="1942877"/>
            <a:ext cx="3003065" cy="4249216"/>
            <a:chOff x="7121672" y="1942877"/>
            <a:chExt cx="3003065" cy="4249216"/>
          </a:xfrm>
        </p:grpSpPr>
        <p:pic>
          <p:nvPicPr>
            <p:cNvPr id="4" name="Picture 3" descr="Un homme atteint d’albinisme avec une canne">
              <a:extLst>
                <a:ext uri="{FF2B5EF4-FFF2-40B4-BE49-F238E27FC236}">
                  <a16:creationId xmlns:a16="http://schemas.microsoft.com/office/drawing/2014/main" id="{E1EB2CFF-EDDB-8F5C-FFBA-DC7D7D82BD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10034" y="2279785"/>
              <a:ext cx="1214703" cy="3273082"/>
            </a:xfrm>
            <a:prstGeom prst="rect">
              <a:avLst/>
            </a:prstGeom>
          </p:spPr>
        </p:pic>
        <p:grpSp>
          <p:nvGrpSpPr>
            <p:cNvPr id="12" name="Group 11">
              <a:extLst>
                <a:ext uri="{FF2B5EF4-FFF2-40B4-BE49-F238E27FC236}">
                  <a16:creationId xmlns:a16="http://schemas.microsoft.com/office/drawing/2014/main" id="{29C1E9E1-9074-01F0-B68B-D28AFE29A665}"/>
                </a:ext>
              </a:extLst>
            </p:cNvPr>
            <p:cNvGrpSpPr/>
            <p:nvPr/>
          </p:nvGrpSpPr>
          <p:grpSpPr>
            <a:xfrm>
              <a:off x="7121672" y="1942877"/>
              <a:ext cx="1788362" cy="4249216"/>
              <a:chOff x="7121672" y="1942877"/>
              <a:chExt cx="1788362" cy="4249216"/>
            </a:xfrm>
          </p:grpSpPr>
          <p:sp>
            <p:nvSpPr>
              <p:cNvPr id="11" name="Oval 10">
                <a:extLst>
                  <a:ext uri="{FF2B5EF4-FFF2-40B4-BE49-F238E27FC236}">
                    <a16:creationId xmlns:a16="http://schemas.microsoft.com/office/drawing/2014/main" id="{B6221199-3F99-EB65-3137-A85A2EF7C642}"/>
                  </a:ext>
                </a:extLst>
              </p:cNvPr>
              <p:cNvSpPr/>
              <p:nvPr/>
            </p:nvSpPr>
            <p:spPr>
              <a:xfrm>
                <a:off x="7121672" y="5299587"/>
                <a:ext cx="1788362" cy="30374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5" name="Picture 4" descr="Une personne portant une robe verte, dans un fauteuil roulant&#10;&#10;Le contenu généré par l’IA peut comporter des erreurs.">
                <a:extLst>
                  <a:ext uri="{FF2B5EF4-FFF2-40B4-BE49-F238E27FC236}">
                    <a16:creationId xmlns:a16="http://schemas.microsoft.com/office/drawing/2014/main" id="{2CEF5B18-E891-580D-C0C2-C5402370BD0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21672" y="1942877"/>
                <a:ext cx="1696683" cy="4249216"/>
              </a:xfrm>
              <a:prstGeom prst="rect">
                <a:avLst/>
              </a:prstGeom>
            </p:spPr>
          </p:pic>
        </p:grpSp>
      </p:grpSp>
      <p:sp>
        <p:nvSpPr>
          <p:cNvPr id="3" name="Footer Placeholder 3">
            <a:extLst>
              <a:ext uri="{FF2B5EF4-FFF2-40B4-BE49-F238E27FC236}">
                <a16:creationId xmlns:a16="http://schemas.microsoft.com/office/drawing/2014/main" id="{C88F516C-6A73-F435-FD90-C855783D6BB4}"/>
              </a:ext>
            </a:extLst>
          </p:cNvPr>
          <p:cNvSpPr>
            <a:spLocks noGrp="1"/>
          </p:cNvSpPr>
          <p:nvPr>
            <p:ph type="ftr" sz="quarter" idx="11"/>
            <p:custDataLst>
              <p:tags r:id="rId5"/>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1276605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1694"/>
          </a:schemeClr>
        </a:solidFill>
        <a:effectLst/>
      </p:bgPr>
    </p:bg>
    <p:spTree>
      <p:nvGrpSpPr>
        <p:cNvPr id="1" name="">
          <a:extLst>
            <a:ext uri="{FF2B5EF4-FFF2-40B4-BE49-F238E27FC236}">
              <a16:creationId xmlns:a16="http://schemas.microsoft.com/office/drawing/2014/main" id="{66200D80-BB58-1A3A-F5C9-04E0E5D415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5AC2A3-9D72-07A0-0627-C54245CD27E9}"/>
              </a:ext>
            </a:extLst>
          </p:cNvPr>
          <p:cNvSpPr>
            <a:spLocks noGrp="1"/>
          </p:cNvSpPr>
          <p:nvPr>
            <p:ph type="title"/>
            <p:custDataLst>
              <p:tags r:id="rId1"/>
            </p:custDataLst>
          </p:nvPr>
        </p:nvSpPr>
        <p:spPr>
          <a:xfrm>
            <a:off x="449260" y="3168530"/>
            <a:ext cx="9757441" cy="1222614"/>
          </a:xfrm>
        </p:spPr>
        <p:txBody>
          <a:bodyPr/>
          <a:lstStyle/>
          <a:p>
            <a:pPr algn="l" rtl="0"/>
            <a:r>
              <a:rPr lang="fr-fr" sz="4000" b="1" i="0" u="none" baseline="0" dirty="0"/>
              <a:t>Objectifs et programme </a:t>
            </a:r>
            <a:br>
              <a:rPr lang="fr-fr" sz="4000" dirty="0"/>
            </a:br>
            <a:r>
              <a:rPr lang="fr-fr" sz="4000" b="1" i="0" u="none" baseline="0" dirty="0"/>
              <a:t>de la formation</a:t>
            </a:r>
          </a:p>
        </p:txBody>
      </p:sp>
      <p:sp>
        <p:nvSpPr>
          <p:cNvPr id="4" name="Footer Placeholder 3">
            <a:extLst>
              <a:ext uri="{FF2B5EF4-FFF2-40B4-BE49-F238E27FC236}">
                <a16:creationId xmlns:a16="http://schemas.microsoft.com/office/drawing/2014/main" id="{ABDA29BA-1A20-187E-A1B8-0FA1F31C7AC3}"/>
              </a:ext>
              <a:ext uri="{C183D7F6-B498-43B3-948B-1728B52AA6E4}">
                <adec:decorative xmlns:adec="http://schemas.microsoft.com/office/drawing/2017/decorative" val="0"/>
              </a:ext>
            </a:extLst>
          </p:cNvPr>
          <p:cNvSpPr>
            <a:spLocks noGrp="1"/>
          </p:cNvSpPr>
          <p:nvPr>
            <p:ph type="ftr" sz="quarter" idx="11"/>
            <p:custDataLst>
              <p:tags r:id="rId2"/>
            </p:custDataLst>
          </p:nvPr>
        </p:nvSpPr>
        <p:spPr>
          <a:xfrm>
            <a:off x="449261" y="6986588"/>
            <a:ext cx="8419715" cy="322676"/>
          </a:xfrm>
        </p:spPr>
        <p:txBody>
          <a:bodyPr/>
          <a:lstStyle/>
          <a:p>
            <a:pPr algn="l" rtl="0"/>
            <a:r>
              <a:rPr lang="fr-fr" b="0" i="0" u="none" baseline="0" dirty="0"/>
              <a:t>Première partie : Introduction à l’inclusion du handicap</a:t>
            </a:r>
          </a:p>
        </p:txBody>
      </p:sp>
    </p:spTree>
    <p:extLst>
      <p:ext uri="{BB962C8B-B14F-4D97-AF65-F5344CB8AC3E}">
        <p14:creationId xmlns:p14="http://schemas.microsoft.com/office/powerpoint/2010/main" val="3922404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custDataLst>
              <p:tags r:id="rId1"/>
            </p:custDataLst>
          </p:nvPr>
        </p:nvSpPr>
        <p:spPr>
          <a:xfrm>
            <a:off x="449261" y="466725"/>
            <a:ext cx="9756000" cy="1086781"/>
          </a:xfrm>
        </p:spPr>
        <p:txBody>
          <a:bodyPr>
            <a:noAutofit/>
          </a:bodyPr>
          <a:lstStyle/>
          <a:p>
            <a:pPr algn="l" rtl="0"/>
            <a:r>
              <a:rPr lang="fr-fr" b="1" i="0" u="none" baseline="0"/>
              <a:t>Les handicaps invisibles </a:t>
            </a:r>
            <a:endParaRPr lang="fr-fr" altLang="en-US"/>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idx="1"/>
            <p:custDataLst>
              <p:tags r:id="rId2"/>
            </p:custDataLst>
          </p:nvPr>
        </p:nvSpPr>
        <p:spPr>
          <a:xfrm>
            <a:off x="449262" y="1553506"/>
            <a:ext cx="6577409" cy="4257359"/>
          </a:xfrm>
        </p:spPr>
        <p:txBody>
          <a:bodyPr>
            <a:noAutofit/>
          </a:bodyPr>
          <a:lstStyle/>
          <a:p>
            <a:pPr lvl="2" algn="l" rtl="0"/>
            <a:r>
              <a:rPr lang="fr-fr" sz="2400" b="0" i="0" u="none" baseline="0" dirty="0"/>
              <a:t>Certains problèmes de santé et certaines déficiences peuvent ne pas être immédiatement évidents. Toutefois, les personnes qui en font l’expérience sont confrontées à de nombreux obstacles dans la société. </a:t>
            </a:r>
          </a:p>
          <a:p>
            <a:pPr lvl="2" algn="l" rtl="0"/>
            <a:r>
              <a:rPr lang="fr-fr" sz="2400" b="0" i="0" u="none" baseline="0" dirty="0"/>
              <a:t>Par exemple :</a:t>
            </a:r>
          </a:p>
          <a:p>
            <a:pPr lvl="3" algn="l" rtl="0"/>
            <a:r>
              <a:rPr lang="fr-fr" sz="2400" b="0" i="0" u="none" baseline="0" dirty="0"/>
              <a:t>Anxiété</a:t>
            </a:r>
          </a:p>
          <a:p>
            <a:pPr lvl="3" algn="l" rtl="0"/>
            <a:r>
              <a:rPr lang="fr-fr" sz="2400" b="0" i="0" u="none" baseline="0" dirty="0"/>
              <a:t>Dépression</a:t>
            </a:r>
          </a:p>
          <a:p>
            <a:pPr lvl="3" algn="l" rtl="0"/>
            <a:r>
              <a:rPr lang="fr-fr" sz="2400" b="0" i="0" u="none" baseline="0" dirty="0"/>
              <a:t>Schizophrénie </a:t>
            </a:r>
          </a:p>
          <a:p>
            <a:pPr lvl="3" algn="l" rtl="0"/>
            <a:r>
              <a:rPr lang="fr-fr" sz="2400" b="0" i="0" u="none" baseline="0" dirty="0"/>
              <a:t>Autisme</a:t>
            </a:r>
          </a:p>
          <a:p>
            <a:pPr lvl="3" algn="l" rtl="0"/>
            <a:r>
              <a:rPr lang="fr-fr" sz="2400" b="0" i="0" u="none" baseline="0" dirty="0"/>
              <a:t>Situation de fatigue invalidante</a:t>
            </a:r>
          </a:p>
        </p:txBody>
      </p:sp>
      <p:grpSp>
        <p:nvGrpSpPr>
          <p:cNvPr id="10" name="Group 9" descr="Un homme en chemise bleue et une femme en hijab rose">
            <a:extLst>
              <a:ext uri="{FF2B5EF4-FFF2-40B4-BE49-F238E27FC236}">
                <a16:creationId xmlns:a16="http://schemas.microsoft.com/office/drawing/2014/main" id="{81EC4BF0-ED69-C6F8-8DD3-8DB380ADD264}"/>
              </a:ext>
            </a:extLst>
          </p:cNvPr>
          <p:cNvGrpSpPr/>
          <p:nvPr>
            <p:custDataLst>
              <p:tags r:id="rId3"/>
            </p:custDataLst>
          </p:nvPr>
        </p:nvGrpSpPr>
        <p:grpSpPr>
          <a:xfrm>
            <a:off x="7026672" y="1905768"/>
            <a:ext cx="2867973" cy="4099553"/>
            <a:chOff x="7026672" y="1905768"/>
            <a:chExt cx="2867973" cy="4099553"/>
          </a:xfrm>
        </p:grpSpPr>
        <p:sp>
          <p:nvSpPr>
            <p:cNvPr id="8" name="Oval 7">
              <a:extLst>
                <a:ext uri="{FF2B5EF4-FFF2-40B4-BE49-F238E27FC236}">
                  <a16:creationId xmlns:a16="http://schemas.microsoft.com/office/drawing/2014/main" id="{CA7190A2-0B2B-0D9D-779C-7238089E15F0}"/>
                </a:ext>
              </a:extLst>
            </p:cNvPr>
            <p:cNvSpPr/>
            <p:nvPr/>
          </p:nvSpPr>
          <p:spPr>
            <a:xfrm>
              <a:off x="7157884" y="5407742"/>
              <a:ext cx="1327355" cy="28513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7" name="Picture 6" descr="Une personne portant une robe bleue et un pantalon blanc&#10;&#10;Le contenu généré par l’IA peut comporter des erreurs.">
              <a:extLst>
                <a:ext uri="{FF2B5EF4-FFF2-40B4-BE49-F238E27FC236}">
                  <a16:creationId xmlns:a16="http://schemas.microsoft.com/office/drawing/2014/main" id="{38117AFD-4717-9539-CF3A-14A4694443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26672" y="1905768"/>
              <a:ext cx="1609443" cy="4030729"/>
            </a:xfrm>
            <a:prstGeom prst="rect">
              <a:avLst/>
            </a:prstGeom>
          </p:spPr>
        </p:pic>
        <p:sp>
          <p:nvSpPr>
            <p:cNvPr id="9" name="Oval 8">
              <a:extLst>
                <a:ext uri="{FF2B5EF4-FFF2-40B4-BE49-F238E27FC236}">
                  <a16:creationId xmlns:a16="http://schemas.microsoft.com/office/drawing/2014/main" id="{251DBA51-AAB2-ED04-C012-1BB75CB77622}"/>
                </a:ext>
              </a:extLst>
            </p:cNvPr>
            <p:cNvSpPr/>
            <p:nvPr/>
          </p:nvSpPr>
          <p:spPr>
            <a:xfrm>
              <a:off x="8701548" y="5407742"/>
              <a:ext cx="894736" cy="28513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5" name="Picture 4" descr="Une personne portant une robe rose&#10;&#10;Le contenu généré par l’IA peut comporter des erreurs.">
              <a:extLst>
                <a:ext uri="{FF2B5EF4-FFF2-40B4-BE49-F238E27FC236}">
                  <a16:creationId xmlns:a16="http://schemas.microsoft.com/office/drawing/2014/main" id="{3EC2DE86-C087-763D-95F0-BB6EE7958E2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85202" y="1974592"/>
              <a:ext cx="1609443" cy="4030729"/>
            </a:xfrm>
            <a:prstGeom prst="rect">
              <a:avLst/>
            </a:prstGeom>
          </p:spPr>
        </p:pic>
      </p:grpSp>
      <p:sp>
        <p:nvSpPr>
          <p:cNvPr id="4" name="Footer Placeholder 3">
            <a:extLst>
              <a:ext uri="{FF2B5EF4-FFF2-40B4-BE49-F238E27FC236}">
                <a16:creationId xmlns:a16="http://schemas.microsoft.com/office/drawing/2014/main" id="{48F2C878-3A8E-36A5-7165-B7B0CCE03D09}"/>
              </a:ext>
            </a:extLst>
          </p:cNvPr>
          <p:cNvSpPr txBox="1">
            <a:spLocks/>
          </p:cNvSpPr>
          <p:nvPr>
            <p:custDataLst>
              <p:tags r:id="rId4"/>
            </p:custDataLst>
          </p:nvPr>
        </p:nvSpPr>
        <p:spPr>
          <a:xfrm>
            <a:off x="449261" y="6986588"/>
            <a:ext cx="8419715" cy="322676"/>
          </a:xfrm>
          <a:prstGeom prst="rect">
            <a:avLst/>
          </a:prstGeom>
        </p:spPr>
        <p:txBody>
          <a:bodyPr vert="horz" wrap="square" lIns="0" tIns="0" rIns="0" bIns="0" rtlCol="0" anchor="b" anchorCtr="0">
            <a:noAutofit/>
          </a:bodyPr>
          <a:lstStyle>
            <a:defPPr>
              <a:defRPr lang="fr-fr"/>
            </a:defPPr>
            <a:lvl1pPr marL="0" algn="l" defTabSz="914400" rtl="0" eaLnBrk="1" latinLnBrk="0" hangingPunct="1">
              <a:lnSpc>
                <a:spcPct val="110000"/>
              </a:lnSpc>
              <a:defRPr sz="1403"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33777228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74675-FE0C-0EAA-EA85-33214CB2A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666E91-868F-AC28-C5FF-D7EE2A5AA0B3}"/>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dirty="0"/>
              <a:t>Handicap et intersectionnalité</a:t>
            </a:r>
          </a:p>
        </p:txBody>
      </p:sp>
      <p:pic>
        <p:nvPicPr>
          <p:cNvPr id="12" name="Picture 11" descr="Une femme en fauteuil roulant entourée de catégories et de mots tels que contexte culturel, bien-être, sexe, âge, religion, âgisme, capacitisme, santé.">
            <a:extLst>
              <a:ext uri="{FF2B5EF4-FFF2-40B4-BE49-F238E27FC236}">
                <a16:creationId xmlns:a16="http://schemas.microsoft.com/office/drawing/2014/main" id="{10EC024A-DA55-97A0-2514-FC156F210916}"/>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p:blipFill>
        <p:spPr>
          <a:xfrm>
            <a:off x="1812333" y="1319645"/>
            <a:ext cx="7056643" cy="5292482"/>
          </a:xfrm>
          <a:prstGeom prst="rect">
            <a:avLst/>
          </a:prstGeom>
        </p:spPr>
      </p:pic>
      <p:sp>
        <p:nvSpPr>
          <p:cNvPr id="5" name="Footer Placeholder 3">
            <a:extLst>
              <a:ext uri="{FF2B5EF4-FFF2-40B4-BE49-F238E27FC236}">
                <a16:creationId xmlns:a16="http://schemas.microsoft.com/office/drawing/2014/main" id="{E633B1B1-AF2B-07EA-745D-7685F518F238}"/>
              </a:ext>
            </a:extLst>
          </p:cNvPr>
          <p:cNvSpPr txBox="1">
            <a:spLocks/>
          </p:cNvSpPr>
          <p:nvPr>
            <p:custDataLst>
              <p:tags r:id="rId3"/>
            </p:custDataLst>
          </p:nvPr>
        </p:nvSpPr>
        <p:spPr>
          <a:xfrm>
            <a:off x="449261" y="6986588"/>
            <a:ext cx="8419715" cy="322676"/>
          </a:xfrm>
          <a:prstGeom prst="rect">
            <a:avLst/>
          </a:prstGeom>
        </p:spPr>
        <p:txBody>
          <a:bodyPr vert="horz" wrap="square" lIns="0" tIns="0" rIns="0" bIns="0" rtlCol="0" anchor="b" anchorCtr="0">
            <a:noAutofit/>
          </a:bodyPr>
          <a:lstStyle>
            <a:defPPr>
              <a:defRPr lang="fr-fr"/>
            </a:defPPr>
            <a:lvl1pPr marL="0" algn="l" defTabSz="914400" rtl="0" eaLnBrk="1" latinLnBrk="0" hangingPunct="1">
              <a:lnSpc>
                <a:spcPct val="110000"/>
              </a:lnSpc>
              <a:defRPr sz="1403"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39173977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BD49D-923F-9793-0F45-94EA0963D8F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4C0B4F4-8C16-5CDE-7116-8BFF6272F91F}"/>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Travail de groupe</a:t>
            </a:r>
          </a:p>
        </p:txBody>
      </p:sp>
      <p:sp>
        <p:nvSpPr>
          <p:cNvPr id="7" name="Subtitle 6">
            <a:extLst>
              <a:ext uri="{FF2B5EF4-FFF2-40B4-BE49-F238E27FC236}">
                <a16:creationId xmlns:a16="http://schemas.microsoft.com/office/drawing/2014/main" id="{C1F98E17-5FA5-D0E1-C06F-6850DD8EFE2D}"/>
              </a:ext>
            </a:extLst>
          </p:cNvPr>
          <p:cNvSpPr>
            <a:spLocks noGrp="1"/>
          </p:cNvSpPr>
          <p:nvPr>
            <p:ph type="subTitle" idx="1"/>
            <p:custDataLst>
              <p:tags r:id="rId2"/>
            </p:custDataLst>
          </p:nvPr>
        </p:nvSpPr>
        <p:spPr>
          <a:xfrm>
            <a:off x="457345" y="3147960"/>
            <a:ext cx="9757439" cy="716117"/>
          </a:xfrm>
        </p:spPr>
        <p:txBody>
          <a:bodyPr/>
          <a:lstStyle/>
          <a:p>
            <a:pPr algn="l" rtl="0"/>
            <a:r>
              <a:rPr lang="fr-fr" sz="4000" b="0" i="0" u="none" baseline="0"/>
              <a:t>Handicap et intersectionnalité</a:t>
            </a:r>
          </a:p>
        </p:txBody>
      </p:sp>
      <p:sp>
        <p:nvSpPr>
          <p:cNvPr id="10" name="Footer Placeholder 4">
            <a:extLst>
              <a:ext uri="{FF2B5EF4-FFF2-40B4-BE49-F238E27FC236}">
                <a16:creationId xmlns:a16="http://schemas.microsoft.com/office/drawing/2014/main" id="{25B677E3-FA18-8DC2-622D-E8ECFEDDF48C}"/>
              </a:ext>
            </a:extLst>
          </p:cNvPr>
          <p:cNvSpPr>
            <a:spLocks noGrp="1"/>
          </p:cNvSpPr>
          <p:nvPr>
            <p:ph type="ftr" sz="quarter" idx="10"/>
            <p:custDataLst>
              <p:tags r:id="rId3"/>
            </p:custDataLst>
          </p:nvPr>
        </p:nvSpPr>
        <p:spPr>
          <a:xfrm>
            <a:off x="449261" y="6986588"/>
            <a:ext cx="8419715" cy="322676"/>
          </a:xfrm>
        </p:spPr>
        <p:txBody>
          <a:bodyPr/>
          <a:lstStyle/>
          <a:p>
            <a:pPr algn="l" rtl="0"/>
            <a:r>
              <a:rPr lang="fr-fr" b="0" i="0" u="none" baseline="0"/>
              <a:t>Première partie : Introduction à l’inclusion du handicap</a:t>
            </a:r>
          </a:p>
        </p:txBody>
      </p:sp>
      <p:pic>
        <p:nvPicPr>
          <p:cNvPr id="8" name="Picture 7">
            <a:extLst>
              <a:ext uri="{FF2B5EF4-FFF2-40B4-BE49-F238E27FC236}">
                <a16:creationId xmlns:a16="http://schemas.microsoft.com/office/drawing/2014/main" id="{B51A1D4F-4463-AB67-358B-D7B9940D696E}"/>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704272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99A14-9185-85A9-A0C9-8A6777A5EB7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8FBDA02-CC80-DE9A-7F8F-987B9768385A}"/>
              </a:ext>
              <a:ext uri="{C183D7F6-B498-43B3-948B-1728B52AA6E4}">
                <adec:decorative xmlns:adec="http://schemas.microsoft.com/office/drawing/2017/decorative" val="1"/>
              </a:ext>
            </a:extLst>
          </p:cNvPr>
          <p:cNvPicPr>
            <a:picLocks noChangeAspect="1"/>
          </p:cNvPicPr>
          <p:nvPr>
            <p:custDataLst>
              <p:tags r:id="rId1"/>
            </p:custDataLst>
          </p:nvPr>
        </p:nvPicPr>
        <p:blipFill>
          <a:blip r:embed="rId8"/>
          <a:stretch>
            <a:fillRect/>
          </a:stretch>
        </p:blipFill>
        <p:spPr>
          <a:xfrm>
            <a:off x="-1" y="0"/>
            <a:ext cx="10691814" cy="7577076"/>
          </a:xfrm>
          <a:prstGeom prst="rect">
            <a:avLst/>
          </a:prstGeom>
        </p:spPr>
      </p:pic>
      <p:sp>
        <p:nvSpPr>
          <p:cNvPr id="6" name="Rectangle 5">
            <a:extLst>
              <a:ext uri="{FF2B5EF4-FFF2-40B4-BE49-F238E27FC236}">
                <a16:creationId xmlns:a16="http://schemas.microsoft.com/office/drawing/2014/main" id="{DBDE7BA4-A119-973D-2966-C34C4CDAC46C}"/>
              </a:ext>
              <a:ext uri="{C183D7F6-B498-43B3-948B-1728B52AA6E4}">
                <adec:decorative xmlns:adec="http://schemas.microsoft.com/office/drawing/2017/decorative" val="1"/>
              </a:ext>
            </a:extLst>
          </p:cNvPr>
          <p:cNvSpPr/>
          <p:nvPr>
            <p:custDataLst>
              <p:tags r:id="rId2"/>
            </p:custDataLst>
          </p:nvPr>
        </p:nvSpPr>
        <p:spPr>
          <a:xfrm>
            <a:off x="0" y="2580893"/>
            <a:ext cx="7033098" cy="6332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7" name="Rectangle 6">
            <a:extLst>
              <a:ext uri="{FF2B5EF4-FFF2-40B4-BE49-F238E27FC236}">
                <a16:creationId xmlns:a16="http://schemas.microsoft.com/office/drawing/2014/main" id="{CDA31D77-A8DA-11F2-5B59-9722942A9A1F}"/>
              </a:ext>
              <a:ext uri="{C183D7F6-B498-43B3-948B-1728B52AA6E4}">
                <adec:decorative xmlns:adec="http://schemas.microsoft.com/office/drawing/2017/decorative" val="1"/>
              </a:ext>
            </a:extLst>
          </p:cNvPr>
          <p:cNvSpPr/>
          <p:nvPr>
            <p:custDataLst>
              <p:tags r:id="rId3"/>
            </p:custDataLst>
          </p:nvPr>
        </p:nvSpPr>
        <p:spPr>
          <a:xfrm>
            <a:off x="-1" y="1897720"/>
            <a:ext cx="5919538" cy="6332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8" name="Rectangle 7">
            <a:extLst>
              <a:ext uri="{FF2B5EF4-FFF2-40B4-BE49-F238E27FC236}">
                <a16:creationId xmlns:a16="http://schemas.microsoft.com/office/drawing/2014/main" id="{2385B669-0631-40A0-8BD5-52B93F16340C}"/>
              </a:ext>
              <a:ext uri="{C183D7F6-B498-43B3-948B-1728B52AA6E4}">
                <adec:decorative xmlns:adec="http://schemas.microsoft.com/office/drawing/2017/decorative" val="1"/>
              </a:ext>
            </a:extLst>
          </p:cNvPr>
          <p:cNvSpPr/>
          <p:nvPr>
            <p:custDataLst>
              <p:tags r:id="rId4"/>
            </p:custDataLst>
          </p:nvPr>
        </p:nvSpPr>
        <p:spPr>
          <a:xfrm>
            <a:off x="0" y="3255025"/>
            <a:ext cx="3031958" cy="6332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5" name="Text Placeholder 4">
            <a:extLst>
              <a:ext uri="{FF2B5EF4-FFF2-40B4-BE49-F238E27FC236}">
                <a16:creationId xmlns:a16="http://schemas.microsoft.com/office/drawing/2014/main" id="{FBF2A967-6B0F-08D1-03A5-1344B2A30195}"/>
              </a:ext>
            </a:extLst>
          </p:cNvPr>
          <p:cNvSpPr>
            <a:spLocks noGrp="1"/>
          </p:cNvSpPr>
          <p:nvPr>
            <p:ph type="body" sz="quarter" idx="10"/>
            <p:custDataLst>
              <p:tags r:id="rId5"/>
            </p:custDataLst>
          </p:nvPr>
        </p:nvSpPr>
        <p:spPr>
          <a:xfrm>
            <a:off x="290479" y="491553"/>
            <a:ext cx="1460500" cy="1338262"/>
          </a:xfrm>
        </p:spPr>
        <p:txBody>
          <a:bodyPr/>
          <a:lstStyle/>
          <a:p>
            <a:pPr algn="r" rtl="0"/>
            <a:r>
              <a:rPr lang="fr-fr" b="1" i="0" u="none" baseline="0"/>
              <a:t>02</a:t>
            </a:r>
          </a:p>
        </p:txBody>
      </p:sp>
      <p:sp>
        <p:nvSpPr>
          <p:cNvPr id="2" name="Title 1">
            <a:extLst>
              <a:ext uri="{FF2B5EF4-FFF2-40B4-BE49-F238E27FC236}">
                <a16:creationId xmlns:a16="http://schemas.microsoft.com/office/drawing/2014/main" id="{AE312900-B90B-E3F4-DECC-160D11144872}"/>
              </a:ext>
            </a:extLst>
          </p:cNvPr>
          <p:cNvSpPr>
            <a:spLocks noGrp="1"/>
          </p:cNvSpPr>
          <p:nvPr>
            <p:ph type="ctrTitle"/>
            <p:custDataLst>
              <p:tags r:id="rId6"/>
            </p:custDataLst>
          </p:nvPr>
        </p:nvSpPr>
        <p:spPr>
          <a:xfrm>
            <a:off x="449263" y="1849479"/>
            <a:ext cx="6583835" cy="1339453"/>
          </a:xfrm>
        </p:spPr>
        <p:txBody>
          <a:bodyPr/>
          <a:lstStyle/>
          <a:p>
            <a:pPr algn="l" rtl="0"/>
            <a:r>
              <a:rPr lang="fr-fr" b="1" i="0" u="none" baseline="0" dirty="0"/>
              <a:t>Processus électoral favorisant l’inclusion du handicap</a:t>
            </a:r>
          </a:p>
        </p:txBody>
      </p:sp>
    </p:spTree>
    <p:extLst>
      <p:ext uri="{BB962C8B-B14F-4D97-AF65-F5344CB8AC3E}">
        <p14:creationId xmlns:p14="http://schemas.microsoft.com/office/powerpoint/2010/main" val="15192698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19387-BEA6-FAC1-8886-EFE0A47CC9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952010-C46B-9404-32A9-AFD00782FCFE}"/>
              </a:ext>
            </a:extLst>
          </p:cNvPr>
          <p:cNvSpPr>
            <a:spLocks noGrp="1"/>
          </p:cNvSpPr>
          <p:nvPr>
            <p:ph type="title"/>
            <p:custDataLst>
              <p:tags r:id="rId1"/>
            </p:custDataLst>
          </p:nvPr>
        </p:nvSpPr>
        <p:spPr>
          <a:xfrm>
            <a:off x="449261" y="2598821"/>
            <a:ext cx="5265741" cy="1792323"/>
          </a:xfrm>
        </p:spPr>
        <p:txBody>
          <a:bodyPr/>
          <a:lstStyle/>
          <a:p>
            <a:pPr algn="l" rtl="0"/>
            <a:r>
              <a:rPr lang="fr-fr" sz="4000" b="1" i="0" u="none" baseline="0" dirty="0"/>
              <a:t>Inclusion du handicap dans le cycle électoral </a:t>
            </a:r>
          </a:p>
        </p:txBody>
      </p:sp>
      <p:sp>
        <p:nvSpPr>
          <p:cNvPr id="4" name="Footer Placeholder 3">
            <a:extLst>
              <a:ext uri="{FF2B5EF4-FFF2-40B4-BE49-F238E27FC236}">
                <a16:creationId xmlns:a16="http://schemas.microsoft.com/office/drawing/2014/main" id="{4C36C6AC-39A6-EB21-3CBA-3480193FDED4}"/>
              </a:ext>
            </a:extLst>
          </p:cNvPr>
          <p:cNvSpPr>
            <a:spLocks noGrp="1"/>
          </p:cNvSpPr>
          <p:nvPr>
            <p:ph type="ftr" sz="quarter" idx="11"/>
            <p:custDataLst>
              <p:tags r:id="rId2"/>
            </p:custDataLst>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fr-fr" sz="1403" b="0" i="0" u="none" strike="noStrike" kern="1200" cap="none" spc="0" normalizeH="0" baseline="0">
                <a:ln>
                  <a:noFill/>
                </a:ln>
                <a:solidFill>
                  <a:prstClr val="black"/>
                </a:solidFill>
                <a:effectLst/>
                <a:uLnTx/>
                <a:uFillTx/>
                <a:latin typeface="Arial" panose="020B0604020202020204"/>
                <a:ea typeface="+mn-ea"/>
                <a:cs typeface="+mn-cs"/>
              </a:rPr>
              <a:t>Deuxième partie : Processus électoral favorisant l’inclusion des personnes en situation de handicap  </a:t>
            </a:r>
          </a:p>
        </p:txBody>
      </p:sp>
    </p:spTree>
    <p:extLst>
      <p:ext uri="{BB962C8B-B14F-4D97-AF65-F5344CB8AC3E}">
        <p14:creationId xmlns:p14="http://schemas.microsoft.com/office/powerpoint/2010/main" val="17394433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3EB0F-E779-96C1-2C7A-B8D59563A2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470BB7-C158-EFE6-38C3-C75DB331A804}"/>
              </a:ext>
            </a:extLst>
          </p:cNvPr>
          <p:cNvSpPr>
            <a:spLocks noGrp="1"/>
          </p:cNvSpPr>
          <p:nvPr>
            <p:ph type="title"/>
            <p:custDataLst>
              <p:tags r:id="rId1"/>
            </p:custDataLst>
          </p:nvPr>
        </p:nvSpPr>
        <p:spPr>
          <a:xfrm>
            <a:off x="449261" y="466725"/>
            <a:ext cx="9756000" cy="1086781"/>
          </a:xfrm>
        </p:spPr>
        <p:txBody>
          <a:bodyPr wrap="square" anchor="t">
            <a:normAutofit fontScale="90000"/>
          </a:bodyPr>
          <a:lstStyle/>
          <a:p>
            <a:pPr algn="l" rtl="0"/>
            <a:r>
              <a:rPr lang="fr-fr" b="1" i="0" u="none" baseline="0"/>
              <a:t>La participation des personnes en situation de handicap à la politique</a:t>
            </a:r>
          </a:p>
        </p:txBody>
      </p:sp>
      <p:sp>
        <p:nvSpPr>
          <p:cNvPr id="3" name="Content Placeholder 2">
            <a:extLst>
              <a:ext uri="{FF2B5EF4-FFF2-40B4-BE49-F238E27FC236}">
                <a16:creationId xmlns:a16="http://schemas.microsoft.com/office/drawing/2014/main" id="{DC319FAD-CD90-1D2A-AE2E-23F05875D2EB}"/>
              </a:ext>
            </a:extLst>
          </p:cNvPr>
          <p:cNvSpPr>
            <a:spLocks noGrp="1"/>
          </p:cNvSpPr>
          <p:nvPr>
            <p:ph sz="half" idx="1"/>
            <p:custDataLst>
              <p:tags r:id="rId2"/>
            </p:custDataLst>
          </p:nvPr>
        </p:nvSpPr>
        <p:spPr>
          <a:xfrm>
            <a:off x="449261" y="2052192"/>
            <a:ext cx="4770646" cy="4271109"/>
          </a:xfrm>
        </p:spPr>
        <p:txBody>
          <a:bodyPr wrap="square" anchor="t">
            <a:normAutofit lnSpcReduction="10000"/>
          </a:bodyPr>
          <a:lstStyle/>
          <a:p>
            <a:pPr lvl="3" algn="l" rtl="0"/>
            <a:r>
              <a:rPr lang="fr-fr" b="1" i="0" u="none" baseline="0" dirty="0"/>
              <a:t>67 %</a:t>
            </a:r>
            <a:r>
              <a:rPr lang="fr-fr" b="0" i="0" u="none" baseline="0" dirty="0"/>
              <a:t> des pays imposent des restrictions légales au droit de vote des personnes en situation de handicap. </a:t>
            </a:r>
            <a:r>
              <a:rPr lang="fr-fr" b="1" i="0" u="none" baseline="0" dirty="0"/>
              <a:t>91 % </a:t>
            </a:r>
            <a:r>
              <a:rPr lang="fr-fr" b="0" i="0" u="none" baseline="0" dirty="0"/>
              <a:t>des pays restreignent l</a:t>
            </a:r>
            <a:r>
              <a:rPr lang="fr-fr" dirty="0"/>
              <a:t>eur </a:t>
            </a:r>
            <a:r>
              <a:rPr lang="fr-fr" b="0" i="0" u="none" baseline="0" dirty="0"/>
              <a:t>éligibilité aux fonctions électives. </a:t>
            </a:r>
          </a:p>
          <a:p>
            <a:pPr lvl="3" algn="l" rtl="0"/>
            <a:r>
              <a:rPr lang="fr-fr" b="0" i="0" u="none" baseline="0" dirty="0"/>
              <a:t>Environ </a:t>
            </a:r>
            <a:r>
              <a:rPr lang="fr-fr" b="1" i="0" u="none" baseline="0" dirty="0"/>
              <a:t>30 %</a:t>
            </a:r>
            <a:r>
              <a:rPr lang="fr-fr" b="0" i="0" u="none" baseline="0" dirty="0"/>
              <a:t> des personnes en situation de handicap mentionnent des problèmes ou des difficultés d’accès au vote.</a:t>
            </a:r>
          </a:p>
          <a:p>
            <a:pPr lvl="3" algn="l" rtl="0"/>
            <a:r>
              <a:rPr lang="fr-fr" b="0" i="0" u="none" baseline="0" dirty="0"/>
              <a:t>Dans 25 pays, </a:t>
            </a:r>
            <a:r>
              <a:rPr lang="fr-fr" b="1" i="0" u="none" baseline="0" dirty="0"/>
              <a:t>3 %</a:t>
            </a:r>
            <a:r>
              <a:rPr lang="fr-fr" b="0" i="0" u="none" baseline="0" dirty="0"/>
              <a:t> seulement des législateurs, hauts fonctionnaires ou gestionnaires sont des personnes en situation de handicap. </a:t>
            </a:r>
          </a:p>
          <a:p>
            <a:pPr lvl="3" algn="l" rtl="0"/>
            <a:endParaRPr lang="fr-fr" dirty="0"/>
          </a:p>
          <a:p>
            <a:pPr lvl="3" algn="l" rtl="0"/>
            <a:endParaRPr lang="fr-fr" dirty="0"/>
          </a:p>
          <a:p>
            <a:pPr lvl="3" algn="l" rtl="0"/>
            <a:endParaRPr lang="fr-fr" dirty="0"/>
          </a:p>
          <a:p>
            <a:endParaRPr lang="fr-fr" dirty="0"/>
          </a:p>
        </p:txBody>
      </p:sp>
      <p:pic>
        <p:nvPicPr>
          <p:cNvPr id="6" name="Picture 5" descr="Une femme atteinte de vitiligo et portant un hijab se tient sur une estrade avec un micro. Derrière elle, une banderole porte le mot : Votez.">
            <a:extLst>
              <a:ext uri="{FF2B5EF4-FFF2-40B4-BE49-F238E27FC236}">
                <a16:creationId xmlns:a16="http://schemas.microsoft.com/office/drawing/2014/main" id="{7499718F-9C43-BB8B-8D5E-CDD281FFE8CA}"/>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l="11672"/>
          <a:stretch>
            <a:fillRect/>
          </a:stretch>
        </p:blipFill>
        <p:spPr>
          <a:xfrm>
            <a:off x="5667161" y="2052192"/>
            <a:ext cx="4575392" cy="3455289"/>
          </a:xfrm>
          <a:prstGeom prst="rect">
            <a:avLst/>
          </a:prstGeom>
        </p:spPr>
      </p:pic>
      <p:sp>
        <p:nvSpPr>
          <p:cNvPr id="4" name="Footer Placeholder 3">
            <a:extLst>
              <a:ext uri="{FF2B5EF4-FFF2-40B4-BE49-F238E27FC236}">
                <a16:creationId xmlns:a16="http://schemas.microsoft.com/office/drawing/2014/main" id="{9ACA0FD7-6879-35F0-2D80-D76215EF2247}"/>
              </a:ext>
            </a:extLst>
          </p:cNvPr>
          <p:cNvSpPr>
            <a:spLocks noGrp="1"/>
          </p:cNvSpPr>
          <p:nvPr>
            <p:ph type="ftr" sz="quarter" idx="11"/>
            <p:custDataLst>
              <p:tags r:id="rId4"/>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636738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213E-5475-8DF3-2D1E-DF574AB70F1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8FE083C-DFD4-1473-1878-60F455E5EDCA}"/>
              </a:ext>
            </a:extLst>
          </p:cNvPr>
          <p:cNvSpPr>
            <a:spLocks noGrp="1"/>
          </p:cNvSpPr>
          <p:nvPr>
            <p:ph type="title"/>
            <p:custDataLst>
              <p:tags r:id="rId1"/>
            </p:custDataLst>
          </p:nvPr>
        </p:nvSpPr>
        <p:spPr>
          <a:xfrm>
            <a:off x="449261" y="466725"/>
            <a:ext cx="9756000" cy="1086781"/>
          </a:xfrm>
        </p:spPr>
        <p:txBody>
          <a:bodyPr>
            <a:normAutofit/>
          </a:bodyPr>
          <a:lstStyle/>
          <a:p>
            <a:pPr algn="l" rtl="0"/>
            <a:r>
              <a:rPr lang="fr-fr" b="1" i="0" u="none" baseline="0"/>
              <a:t>Le cycle électoral </a:t>
            </a:r>
          </a:p>
        </p:txBody>
      </p:sp>
      <p:pic>
        <p:nvPicPr>
          <p:cNvPr id="8" name="Picture 7" descr="Une roue illustrant les 9 étapes du cycle électoral. Voir les notes de la diapositive pour une description complète">
            <a:extLst>
              <a:ext uri="{FF2B5EF4-FFF2-40B4-BE49-F238E27FC236}">
                <a16:creationId xmlns:a16="http://schemas.microsoft.com/office/drawing/2014/main" id="{0D6FE967-AFE4-BB7D-7546-A5EB8B101FA0}"/>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p:blipFill>
        <p:spPr>
          <a:xfrm>
            <a:off x="1061829" y="671734"/>
            <a:ext cx="8972822" cy="6420936"/>
          </a:xfrm>
          <a:prstGeom prst="rect">
            <a:avLst/>
          </a:prstGeom>
        </p:spPr>
      </p:pic>
      <p:sp>
        <p:nvSpPr>
          <p:cNvPr id="3" name="Footer Placeholder 3">
            <a:extLst>
              <a:ext uri="{FF2B5EF4-FFF2-40B4-BE49-F238E27FC236}">
                <a16:creationId xmlns:a16="http://schemas.microsoft.com/office/drawing/2014/main" id="{CF6F6173-1141-3DC2-5D9D-591EE3E297AD}"/>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0555705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DF691-2ECA-E8E1-BEAF-78362F395FF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477D6F2-0B9E-A573-5282-0233DD483688}"/>
              </a:ext>
            </a:extLst>
          </p:cNvPr>
          <p:cNvSpPr>
            <a:spLocks noGrp="1"/>
          </p:cNvSpPr>
          <p:nvPr>
            <p:ph type="ctrTitle"/>
            <p:custDataLst>
              <p:tags r:id="rId1"/>
            </p:custDataLst>
          </p:nvPr>
        </p:nvSpPr>
        <p:spPr>
          <a:xfrm>
            <a:off x="449262" y="1412168"/>
            <a:ext cx="9757439" cy="1988714"/>
          </a:xfrm>
        </p:spPr>
        <p:txBody>
          <a:bodyPr/>
          <a:lstStyle/>
          <a:p>
            <a:pPr algn="l" rtl="0"/>
            <a:r>
              <a:rPr lang="fr-fr" b="1" i="0" u="none" baseline="0" dirty="0"/>
              <a:t>Activité de groupe</a:t>
            </a:r>
          </a:p>
        </p:txBody>
      </p:sp>
      <p:sp>
        <p:nvSpPr>
          <p:cNvPr id="9" name="Subtitle 8">
            <a:extLst>
              <a:ext uri="{FF2B5EF4-FFF2-40B4-BE49-F238E27FC236}">
                <a16:creationId xmlns:a16="http://schemas.microsoft.com/office/drawing/2014/main" id="{00040827-5B35-947B-3D91-00F9428404C0}"/>
              </a:ext>
            </a:extLst>
          </p:cNvPr>
          <p:cNvSpPr>
            <a:spLocks noGrp="1"/>
          </p:cNvSpPr>
          <p:nvPr>
            <p:ph type="subTitle" idx="1"/>
            <p:custDataLst>
              <p:tags r:id="rId2"/>
            </p:custDataLst>
          </p:nvPr>
        </p:nvSpPr>
        <p:spPr>
          <a:xfrm>
            <a:off x="457345" y="2505265"/>
            <a:ext cx="6710371" cy="2241833"/>
          </a:xfrm>
        </p:spPr>
        <p:txBody>
          <a:bodyPr/>
          <a:lstStyle/>
          <a:p>
            <a:pPr algn="l" rtl="0"/>
            <a:r>
              <a:rPr lang="fr-fr" sz="3800" b="0" i="0" u="none" baseline="0" dirty="0"/>
              <a:t>Quelles mesures pourrait-on mettre en œuvre </a:t>
            </a:r>
            <a:br>
              <a:rPr lang="fr-fr" sz="3800" dirty="0"/>
            </a:br>
            <a:r>
              <a:rPr lang="fr-fr" sz="3800" b="0" i="0" u="none" baseline="0" dirty="0"/>
              <a:t>pour rendre le cycle électoral plus inclusif pour les personnes en situation de handicap ?</a:t>
            </a:r>
          </a:p>
        </p:txBody>
      </p:sp>
      <p:sp>
        <p:nvSpPr>
          <p:cNvPr id="10" name="Footer Placeholder 4">
            <a:extLst>
              <a:ext uri="{FF2B5EF4-FFF2-40B4-BE49-F238E27FC236}">
                <a16:creationId xmlns:a16="http://schemas.microsoft.com/office/drawing/2014/main" id="{21A89887-5FBF-735A-A597-7EF56C748E0A}"/>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pic>
        <p:nvPicPr>
          <p:cNvPr id="5" name="Picture 4">
            <a:extLst>
              <a:ext uri="{FF2B5EF4-FFF2-40B4-BE49-F238E27FC236}">
                <a16:creationId xmlns:a16="http://schemas.microsoft.com/office/drawing/2014/main" id="{E6FC2847-B5B2-FDBD-E586-F09114DC4D70}"/>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7994241" y="516551"/>
            <a:ext cx="1749470" cy="1988714"/>
          </a:xfrm>
          <a:prstGeom prst="rect">
            <a:avLst/>
          </a:prstGeom>
        </p:spPr>
      </p:pic>
    </p:spTree>
    <p:extLst>
      <p:ext uri="{BB962C8B-B14F-4D97-AF65-F5344CB8AC3E}">
        <p14:creationId xmlns:p14="http://schemas.microsoft.com/office/powerpoint/2010/main" val="39806249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4545C-D499-78F7-5C28-21F8C0371AD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DE284A7-4432-AFD1-BA5D-B3981A838B96}"/>
              </a:ext>
            </a:extLst>
          </p:cNvPr>
          <p:cNvSpPr>
            <a:spLocks noGrp="1"/>
          </p:cNvSpPr>
          <p:nvPr>
            <p:ph type="title"/>
            <p:custDataLst>
              <p:tags r:id="rId1"/>
            </p:custDataLst>
          </p:nvPr>
        </p:nvSpPr>
        <p:spPr>
          <a:xfrm>
            <a:off x="449261" y="466725"/>
            <a:ext cx="6540475" cy="870467"/>
          </a:xfrm>
        </p:spPr>
        <p:txBody>
          <a:bodyPr>
            <a:normAutofit fontScale="90000"/>
          </a:bodyPr>
          <a:lstStyle/>
          <a:p>
            <a:pPr algn="l" rtl="0"/>
            <a:r>
              <a:rPr lang="fr-fr" sz="3000" b="1" i="0" u="none" baseline="0" dirty="0"/>
              <a:t>Inclusion du handicap pendant la période préélectorale </a:t>
            </a:r>
          </a:p>
        </p:txBody>
      </p:sp>
      <p:sp>
        <p:nvSpPr>
          <p:cNvPr id="3" name="Espace réservé du contenu 2">
            <a:extLst>
              <a:ext uri="{FF2B5EF4-FFF2-40B4-BE49-F238E27FC236}">
                <a16:creationId xmlns:a16="http://schemas.microsoft.com/office/drawing/2014/main" id="{E16A8E93-C4DD-4BD6-7F3B-E0C2AC982845}"/>
              </a:ext>
            </a:extLst>
          </p:cNvPr>
          <p:cNvSpPr>
            <a:spLocks noGrp="1"/>
          </p:cNvSpPr>
          <p:nvPr>
            <p:ph idx="1"/>
            <p:custDataLst>
              <p:tags r:id="rId2"/>
            </p:custDataLst>
          </p:nvPr>
        </p:nvSpPr>
        <p:spPr>
          <a:xfrm>
            <a:off x="457617" y="1795462"/>
            <a:ext cx="9748422" cy="3538833"/>
          </a:xfrm>
        </p:spPr>
        <p:txBody>
          <a:bodyPr numCol="2" spcCol="720000">
            <a:noAutofit/>
          </a:bodyPr>
          <a:lstStyle/>
          <a:p>
            <a:pPr lvl="3" algn="l" rtl="0"/>
            <a:r>
              <a:rPr lang="fr-fr" sz="2200" b="0" i="0" u="none" baseline="0" dirty="0"/>
              <a:t>Veiller à ce que les personnes en situation de handicap disposent de documents d’identité pour voter.</a:t>
            </a:r>
          </a:p>
          <a:p>
            <a:pPr lvl="3" algn="l" rtl="0"/>
            <a:r>
              <a:rPr lang="fr-fr" sz="2200" b="0" i="0" u="none" baseline="0" dirty="0"/>
              <a:t>Choisir des centres d’enregistrement et des bureaux de vote accessibles aux </a:t>
            </a:r>
            <a:r>
              <a:rPr lang="fr-fr" sz="2200" b="0" i="0" u="none" baseline="0" dirty="0" err="1"/>
              <a:t>électeur·rice·s</a:t>
            </a:r>
            <a:r>
              <a:rPr lang="fr-fr" sz="2200" b="0" i="0" u="none" baseline="0" dirty="0"/>
              <a:t>.</a:t>
            </a:r>
          </a:p>
          <a:p>
            <a:pPr lvl="3" algn="l" rtl="0"/>
            <a:r>
              <a:rPr lang="fr-fr" sz="2200" b="0" i="0" u="none" baseline="0" dirty="0"/>
              <a:t>Informer les </a:t>
            </a:r>
            <a:r>
              <a:rPr lang="fr-fr" sz="2200" b="0" i="0" u="none" baseline="0" dirty="0" err="1"/>
              <a:t>électeur·rice·s</a:t>
            </a:r>
            <a:r>
              <a:rPr lang="fr-fr" sz="2200" b="0" i="0" u="none" baseline="0" dirty="0"/>
              <a:t> de leurs droits dans des formats accessibles.</a:t>
            </a:r>
          </a:p>
          <a:p>
            <a:pPr lvl="3" algn="l" rtl="0"/>
            <a:r>
              <a:rPr lang="fr-fr" sz="2200" b="0" i="0" u="none" baseline="0" dirty="0"/>
              <a:t>Concevoir de nouveaux modes de scrutin, comme le vote anticipé.</a:t>
            </a:r>
          </a:p>
          <a:p>
            <a:pPr lvl="3" algn="l" rtl="0"/>
            <a:r>
              <a:rPr lang="fr-fr" sz="2200" b="0" i="0" u="none" baseline="0" dirty="0"/>
              <a:t>Élaborer des politiques sur le vote prioritaire.</a:t>
            </a:r>
          </a:p>
          <a:p>
            <a:pPr lvl="3" algn="l" rtl="0"/>
            <a:r>
              <a:rPr lang="fr-fr" sz="2200" b="0" i="0" u="none" baseline="0" dirty="0"/>
              <a:t>Prévoir un budget pour des aménagements raisonnables.</a:t>
            </a:r>
          </a:p>
          <a:p>
            <a:pPr lvl="3" algn="l" rtl="0"/>
            <a:r>
              <a:rPr lang="fr-fr" sz="2200" b="0" i="0" u="none" baseline="0" dirty="0"/>
              <a:t>Inclure les personnes en situation de handicap dans les programmes d’éducation électorale.</a:t>
            </a:r>
          </a:p>
        </p:txBody>
      </p:sp>
      <p:sp>
        <p:nvSpPr>
          <p:cNvPr id="4" name="Footer Placeholder 3">
            <a:extLst>
              <a:ext uri="{FF2B5EF4-FFF2-40B4-BE49-F238E27FC236}">
                <a16:creationId xmlns:a16="http://schemas.microsoft.com/office/drawing/2014/main" id="{BB5D5326-F4BB-4EBF-83D6-57A0094E952C}"/>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1189935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CBAF7-7A25-BF70-2EF1-0DAEE65CF53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048859F-79F6-F048-2016-F037BF445615}"/>
              </a:ext>
            </a:extLst>
          </p:cNvPr>
          <p:cNvSpPr>
            <a:spLocks noGrp="1"/>
          </p:cNvSpPr>
          <p:nvPr>
            <p:ph type="title"/>
            <p:custDataLst>
              <p:tags r:id="rId1"/>
            </p:custDataLst>
          </p:nvPr>
        </p:nvSpPr>
        <p:spPr>
          <a:xfrm>
            <a:off x="449261" y="466725"/>
            <a:ext cx="7516868" cy="870467"/>
          </a:xfrm>
        </p:spPr>
        <p:txBody>
          <a:bodyPr>
            <a:normAutofit fontScale="90000"/>
          </a:bodyPr>
          <a:lstStyle/>
          <a:p>
            <a:pPr algn="l" rtl="0"/>
            <a:r>
              <a:rPr lang="fr-fr" sz="3000" b="1" i="0" u="none" baseline="0" dirty="0"/>
              <a:t>Inclusion du handicap pendant la période préélectorale (suite) </a:t>
            </a:r>
          </a:p>
        </p:txBody>
      </p:sp>
      <p:sp>
        <p:nvSpPr>
          <p:cNvPr id="3" name="Espace réservé du contenu 2">
            <a:extLst>
              <a:ext uri="{FF2B5EF4-FFF2-40B4-BE49-F238E27FC236}">
                <a16:creationId xmlns:a16="http://schemas.microsoft.com/office/drawing/2014/main" id="{F7413BEC-F881-6B36-4A98-267724878EB6}"/>
              </a:ext>
            </a:extLst>
          </p:cNvPr>
          <p:cNvSpPr>
            <a:spLocks noGrp="1"/>
          </p:cNvSpPr>
          <p:nvPr>
            <p:ph idx="1"/>
            <p:custDataLst>
              <p:tags r:id="rId2"/>
            </p:custDataLst>
          </p:nvPr>
        </p:nvSpPr>
        <p:spPr>
          <a:xfrm>
            <a:off x="449263" y="1795463"/>
            <a:ext cx="9756775" cy="2950037"/>
          </a:xfrm>
        </p:spPr>
        <p:txBody>
          <a:bodyPr numCol="2" spcCol="720000">
            <a:noAutofit/>
          </a:bodyPr>
          <a:lstStyle/>
          <a:p>
            <a:pPr lvl="3" algn="l" rtl="0"/>
            <a:r>
              <a:rPr lang="fr-fr" sz="2200" b="0" i="0" u="none" baseline="0" dirty="0"/>
              <a:t>Agencer les bureaux de vote afin qu’ils soient accessibles.</a:t>
            </a:r>
          </a:p>
          <a:p>
            <a:pPr lvl="3" algn="l" rtl="0"/>
            <a:r>
              <a:rPr lang="fr-fr" sz="2200" b="0" i="0" u="none" baseline="0" dirty="0"/>
              <a:t>Mentionner le handicap dans </a:t>
            </a:r>
            <a:br>
              <a:rPr lang="fr-fr" sz="2200" dirty="0"/>
            </a:br>
            <a:r>
              <a:rPr lang="fr-fr" sz="2200" b="0" i="0" u="none" baseline="0" dirty="0"/>
              <a:t>le manuel du personnel des bureaux de vote. Former le personnel des bureaux de vote à l’inclusion.</a:t>
            </a:r>
          </a:p>
          <a:p>
            <a:pPr lvl="3" algn="l" rtl="0"/>
            <a:r>
              <a:rPr lang="fr-fr" sz="2200" b="0" i="0" u="none" baseline="0" dirty="0"/>
              <a:t>Concevoir un guide de vote tactile.</a:t>
            </a:r>
          </a:p>
          <a:p>
            <a:pPr lvl="3" algn="l" rtl="0"/>
            <a:r>
              <a:rPr lang="fr-fr" sz="2200" b="0" i="0" u="none" baseline="0" dirty="0"/>
              <a:t>Accréditer des </a:t>
            </a:r>
            <a:r>
              <a:rPr lang="fr-fr" sz="2200" b="0" i="0" u="none" baseline="0" dirty="0" err="1"/>
              <a:t>observateur·rice·s</a:t>
            </a:r>
            <a:r>
              <a:rPr lang="fr-fr" sz="2200" b="0" i="0" u="none" baseline="0" dirty="0"/>
              <a:t> </a:t>
            </a:r>
            <a:r>
              <a:rPr lang="fr-fr" sz="2200" b="0" i="0" u="none" baseline="0" dirty="0" err="1"/>
              <a:t>handicapé·e·s</a:t>
            </a:r>
            <a:r>
              <a:rPr lang="fr-fr" sz="2200" b="0" i="0" u="none" baseline="0" dirty="0"/>
              <a:t>.</a:t>
            </a:r>
          </a:p>
        </p:txBody>
      </p:sp>
      <p:sp>
        <p:nvSpPr>
          <p:cNvPr id="4" name="Footer Placeholder 3">
            <a:extLst>
              <a:ext uri="{FF2B5EF4-FFF2-40B4-BE49-F238E27FC236}">
                <a16:creationId xmlns:a16="http://schemas.microsoft.com/office/drawing/2014/main" id="{59BDFB31-7569-BFE9-5A03-85B58464E56B}"/>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408243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a:extLst>
            <a:ext uri="{FF2B5EF4-FFF2-40B4-BE49-F238E27FC236}">
              <a16:creationId xmlns:a16="http://schemas.microsoft.com/office/drawing/2014/main" id="{AA63A469-C8A3-BCA1-6F58-C70AF1E90A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D0736-2572-262C-4BC6-A642C51EA023}"/>
              </a:ext>
            </a:extLst>
          </p:cNvPr>
          <p:cNvSpPr>
            <a:spLocks noGrp="1"/>
          </p:cNvSpPr>
          <p:nvPr>
            <p:ph type="ctrTitle"/>
            <p:custDataLst>
              <p:tags r:id="rId1"/>
            </p:custDataLst>
          </p:nvPr>
        </p:nvSpPr>
        <p:spPr>
          <a:xfrm>
            <a:off x="449262" y="1944506"/>
            <a:ext cx="9757439" cy="1456376"/>
          </a:xfrm>
        </p:spPr>
        <p:txBody>
          <a:bodyPr anchor="t"/>
          <a:lstStyle/>
          <a:p>
            <a:pPr algn="l" rtl="0"/>
            <a:r>
              <a:rPr lang="fr-fr" b="1" i="0" u="none" baseline="0" dirty="0"/>
              <a:t>Discussion de groupe</a:t>
            </a:r>
          </a:p>
        </p:txBody>
      </p:sp>
      <p:sp>
        <p:nvSpPr>
          <p:cNvPr id="16" name="Subtitle 15">
            <a:extLst>
              <a:ext uri="{FF2B5EF4-FFF2-40B4-BE49-F238E27FC236}">
                <a16:creationId xmlns:a16="http://schemas.microsoft.com/office/drawing/2014/main" id="{62914A75-F6F4-BFD9-9DCA-05BBA84F7877}"/>
              </a:ext>
            </a:extLst>
          </p:cNvPr>
          <p:cNvSpPr>
            <a:spLocks noGrp="1"/>
          </p:cNvSpPr>
          <p:nvPr>
            <p:ph type="subTitle" idx="1"/>
            <p:custDataLst>
              <p:tags r:id="rId2"/>
            </p:custDataLst>
          </p:nvPr>
        </p:nvSpPr>
        <p:spPr>
          <a:xfrm>
            <a:off x="457345" y="3147960"/>
            <a:ext cx="10234468" cy="1599138"/>
          </a:xfrm>
        </p:spPr>
        <p:txBody>
          <a:bodyPr/>
          <a:lstStyle/>
          <a:p>
            <a:pPr algn="l" rtl="0"/>
            <a:r>
              <a:rPr lang="fr-fr" sz="4000" b="0" i="0" u="none" baseline="0" dirty="0"/>
              <a:t>Pourquoi est-il important que les personnes </a:t>
            </a:r>
            <a:br>
              <a:rPr lang="fr-fr" sz="4000" dirty="0"/>
            </a:br>
            <a:r>
              <a:rPr lang="fr-fr" sz="4000" b="0" i="0" u="none" baseline="0" dirty="0"/>
              <a:t>en situation de handicap puissent voter ?</a:t>
            </a:r>
          </a:p>
        </p:txBody>
      </p:sp>
      <p:sp>
        <p:nvSpPr>
          <p:cNvPr id="4" name="Footer Placeholder 3">
            <a:extLst>
              <a:ext uri="{FF2B5EF4-FFF2-40B4-BE49-F238E27FC236}">
                <a16:creationId xmlns:a16="http://schemas.microsoft.com/office/drawing/2014/main" id="{8B3956C2-5515-F005-FA65-E9285FA3A85A}"/>
              </a:ext>
            </a:extLst>
          </p:cNvPr>
          <p:cNvSpPr>
            <a:spLocks noGrp="1"/>
          </p:cNvSpPr>
          <p:nvPr>
            <p:ph type="ftr" sz="quarter" idx="10"/>
            <p:custDataLst>
              <p:tags r:id="rId3"/>
            </p:custDataLst>
          </p:nvPr>
        </p:nvSpPr>
        <p:spPr>
          <a:xfrm>
            <a:off x="449261" y="6986588"/>
            <a:ext cx="8419715" cy="322676"/>
          </a:xfrm>
        </p:spPr>
        <p:txBody>
          <a:bodyPr/>
          <a:lstStyle/>
          <a:p>
            <a:pPr algn="l" rtl="0"/>
            <a:r>
              <a:rPr lang="fr-fr" b="0" i="0" u="none" baseline="0" dirty="0"/>
              <a:t>Première partie : Introduction à l’inclusion du handicap</a:t>
            </a:r>
          </a:p>
        </p:txBody>
      </p:sp>
      <p:pic>
        <p:nvPicPr>
          <p:cNvPr id="15" name="Picture 14">
            <a:extLst>
              <a:ext uri="{FF2B5EF4-FFF2-40B4-BE49-F238E27FC236}">
                <a16:creationId xmlns:a16="http://schemas.microsoft.com/office/drawing/2014/main" id="{BEAD83AC-2081-9BD2-94D3-34A3D81F92CE}"/>
              </a:ext>
              <a:ext uri="{C183D7F6-B498-43B3-948B-1728B52AA6E4}">
                <adec:decorative xmlns:adec="http://schemas.microsoft.com/office/drawing/2017/decorative" val="1"/>
              </a:ext>
            </a:extLst>
          </p:cNvPr>
          <p:cNvPicPr>
            <a:picLocks noChangeAspect="1"/>
          </p:cNvPicPr>
          <p:nvPr>
            <p:custDataLst>
              <p:tags r:id="rId4"/>
            </p:custDataLst>
          </p:nvPr>
        </p:nvPicPr>
        <p:blipFill>
          <a:blip r:embed="rId8"/>
          <a:stretch>
            <a:fillRect/>
          </a:stretch>
        </p:blipFill>
        <p:spPr>
          <a:xfrm>
            <a:off x="8995811" y="7051675"/>
            <a:ext cx="1275870" cy="388038"/>
          </a:xfrm>
          <a:prstGeom prst="rect">
            <a:avLst/>
          </a:prstGeom>
        </p:spPr>
      </p:pic>
      <p:grpSp>
        <p:nvGrpSpPr>
          <p:cNvPr id="17" name="Group 16">
            <a:extLst>
              <a:ext uri="{FF2B5EF4-FFF2-40B4-BE49-F238E27FC236}">
                <a16:creationId xmlns:a16="http://schemas.microsoft.com/office/drawing/2014/main" id="{148014E7-34F6-DC45-10E9-8B36DD5F876D}"/>
              </a:ext>
              <a:ext uri="{C183D7F6-B498-43B3-948B-1728B52AA6E4}">
                <adec:decorative xmlns:adec="http://schemas.microsoft.com/office/drawing/2017/decorative" val="1"/>
              </a:ext>
            </a:extLst>
          </p:cNvPr>
          <p:cNvGrpSpPr>
            <a:grpSpLocks noChangeAspect="1"/>
          </p:cNvGrpSpPr>
          <p:nvPr>
            <p:custDataLst>
              <p:tags r:id="rId5"/>
            </p:custDataLst>
          </p:nvPr>
        </p:nvGrpSpPr>
        <p:grpSpPr>
          <a:xfrm>
            <a:off x="7702245" y="637164"/>
            <a:ext cx="2158667" cy="1550148"/>
            <a:chOff x="8001797" y="4553104"/>
            <a:chExt cx="958150" cy="688052"/>
          </a:xfrm>
        </p:grpSpPr>
        <p:sp>
          <p:nvSpPr>
            <p:cNvPr id="18" name="Freeform: Shape 2">
              <a:extLst>
                <a:ext uri="{FF2B5EF4-FFF2-40B4-BE49-F238E27FC236}">
                  <a16:creationId xmlns:a16="http://schemas.microsoft.com/office/drawing/2014/main" id="{C40F58FA-0E61-D580-74BE-64DAF2B7F47A}"/>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9" name="Freeform: Shape 5">
              <a:extLst>
                <a:ext uri="{FF2B5EF4-FFF2-40B4-BE49-F238E27FC236}">
                  <a16:creationId xmlns:a16="http://schemas.microsoft.com/office/drawing/2014/main" id="{1ACF1F9F-93D8-73BD-C6C8-F54B2174CF51}"/>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7314106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967EA-8EDE-1A90-255E-AA8385B8D7D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39739B7-11C1-E16C-E8B9-4D915A366365}"/>
              </a:ext>
            </a:extLst>
          </p:cNvPr>
          <p:cNvSpPr>
            <a:spLocks noGrp="1"/>
          </p:cNvSpPr>
          <p:nvPr>
            <p:ph type="title"/>
            <p:custDataLst>
              <p:tags r:id="rId1"/>
            </p:custDataLst>
          </p:nvPr>
        </p:nvSpPr>
        <p:spPr>
          <a:xfrm>
            <a:off x="449261" y="466725"/>
            <a:ext cx="9756000" cy="1086781"/>
          </a:xfrm>
        </p:spPr>
        <p:txBody>
          <a:bodyPr>
            <a:normAutofit/>
          </a:bodyPr>
          <a:lstStyle/>
          <a:p>
            <a:pPr algn="l" rtl="0"/>
            <a:r>
              <a:rPr lang="fr-fr" sz="3000" b="1" i="0" u="none" baseline="0" dirty="0"/>
              <a:t>Inclusion du handicap pendant la période électorale </a:t>
            </a:r>
          </a:p>
        </p:txBody>
      </p:sp>
      <p:sp>
        <p:nvSpPr>
          <p:cNvPr id="3" name="Espace réservé du contenu 2">
            <a:extLst>
              <a:ext uri="{FF2B5EF4-FFF2-40B4-BE49-F238E27FC236}">
                <a16:creationId xmlns:a16="http://schemas.microsoft.com/office/drawing/2014/main" id="{8E1BFD85-8D82-8890-6AD7-AE63697D5B3C}"/>
              </a:ext>
            </a:extLst>
          </p:cNvPr>
          <p:cNvSpPr>
            <a:spLocks noGrp="1"/>
          </p:cNvSpPr>
          <p:nvPr>
            <p:ph idx="1"/>
            <p:custDataLst>
              <p:tags r:id="rId2"/>
            </p:custDataLst>
          </p:nvPr>
        </p:nvSpPr>
        <p:spPr>
          <a:xfrm>
            <a:off x="449263" y="1553506"/>
            <a:ext cx="9755998" cy="4821682"/>
          </a:xfrm>
        </p:spPr>
        <p:txBody>
          <a:bodyPr numCol="2" spcCol="720000">
            <a:noAutofit/>
          </a:bodyPr>
          <a:lstStyle/>
          <a:p>
            <a:pPr lvl="3" algn="l" rtl="0"/>
            <a:r>
              <a:rPr lang="fr-fr" sz="2200" b="0" i="0" u="none" baseline="0" dirty="0"/>
              <a:t>Inclure des questions sur </a:t>
            </a:r>
            <a:br>
              <a:rPr lang="fr-fr" sz="2200" dirty="0"/>
            </a:br>
            <a:r>
              <a:rPr lang="fr-fr" sz="2200" b="0" i="0" u="none" baseline="0" dirty="0"/>
              <a:t>l’accès au vote dans les </a:t>
            </a:r>
            <a:r>
              <a:rPr lang="fr-fr" sz="2200" dirty="0"/>
              <a:t>grilles</a:t>
            </a:r>
            <a:r>
              <a:rPr lang="fr-fr" sz="2200" b="0" i="0" u="none" baseline="0" dirty="0"/>
              <a:t> d’observation.</a:t>
            </a:r>
          </a:p>
          <a:p>
            <a:pPr lvl="3" algn="l" rtl="0"/>
            <a:r>
              <a:rPr lang="fr-fr" sz="2200" b="0" i="0" u="none" baseline="0" dirty="0"/>
              <a:t>Apprendre aux médias à diffuser des informations dans des formats accessibles.</a:t>
            </a:r>
          </a:p>
          <a:p>
            <a:pPr lvl="3" algn="l" rtl="0"/>
            <a:r>
              <a:rPr lang="fr-fr" sz="2200" b="0" i="0" u="none" baseline="0" dirty="0"/>
              <a:t> Inclure des messages positifs sur </a:t>
            </a:r>
            <a:br>
              <a:rPr lang="fr-fr" sz="2200" dirty="0"/>
            </a:br>
            <a:r>
              <a:rPr lang="fr-fr" sz="2200" b="0" i="0" u="none" baseline="0" dirty="0"/>
              <a:t>la participation des personnes</a:t>
            </a:r>
            <a:br>
              <a:rPr lang="fr-fr" sz="2200" dirty="0"/>
            </a:br>
            <a:r>
              <a:rPr lang="fr-fr" sz="2200" b="0" i="0" u="none" baseline="0" dirty="0"/>
              <a:t>en situation de handicap.</a:t>
            </a:r>
          </a:p>
          <a:p>
            <a:pPr lvl="3" algn="l" rtl="0"/>
            <a:r>
              <a:rPr lang="fr-fr" sz="2200" b="0" i="0" u="none" baseline="0" dirty="0"/>
              <a:t>Faire participer les OPH à l’élaboration d’un </a:t>
            </a:r>
            <a:br>
              <a:rPr lang="fr-fr" sz="2200" dirty="0"/>
            </a:br>
            <a:r>
              <a:rPr lang="fr-fr" sz="2200" b="0" i="0" u="none" baseline="0" dirty="0"/>
              <a:t>code de conduite.</a:t>
            </a:r>
          </a:p>
          <a:p>
            <a:pPr lvl="3" algn="l" rtl="0"/>
            <a:r>
              <a:rPr lang="fr-fr" sz="2200" b="0" i="0" u="none" baseline="0" dirty="0"/>
              <a:t>Recruter des </a:t>
            </a:r>
            <a:r>
              <a:rPr lang="fr-fr" sz="2200" b="0" i="0" u="none" baseline="0" dirty="0" err="1"/>
              <a:t>candidat·e·s</a:t>
            </a:r>
            <a:r>
              <a:rPr lang="fr-fr" sz="2200" b="0" i="0" u="none" baseline="0" dirty="0"/>
              <a:t> </a:t>
            </a:r>
            <a:br>
              <a:rPr lang="fr-fr" sz="2200" dirty="0"/>
            </a:br>
            <a:r>
              <a:rPr lang="fr-fr" sz="2200" b="0" i="0" u="none" baseline="0" dirty="0"/>
              <a:t>en situation de handicap</a:t>
            </a:r>
          </a:p>
          <a:p>
            <a:pPr lvl="3" algn="l" rtl="0"/>
            <a:r>
              <a:rPr lang="fr-fr" sz="2200" b="0" i="0" u="none" baseline="0" dirty="0"/>
              <a:t>Organiser des débats dans des </a:t>
            </a:r>
            <a:br>
              <a:rPr lang="fr-fr" sz="2200" dirty="0"/>
            </a:br>
            <a:r>
              <a:rPr lang="fr-fr" sz="2200" b="0" i="0" u="none" baseline="0" dirty="0"/>
              <a:t>formats accessibles.</a:t>
            </a:r>
          </a:p>
          <a:p>
            <a:pPr lvl="3" algn="l" rtl="0"/>
            <a:r>
              <a:rPr lang="fr-fr" sz="2200" b="0" i="0" u="none" baseline="0" dirty="0"/>
              <a:t>Annoncer les résultats des élections dans des formats accessibles.</a:t>
            </a:r>
          </a:p>
          <a:p>
            <a:pPr lvl="3" algn="l" rtl="0"/>
            <a:r>
              <a:rPr lang="fr-fr" sz="2200" b="0" i="0" u="none" baseline="0" dirty="0"/>
              <a:t>Veiller à ce que le règlement des plaintes soit accessible.</a:t>
            </a:r>
          </a:p>
          <a:p>
            <a:pPr lvl="3" algn="l" rtl="0"/>
            <a:r>
              <a:rPr lang="fr-fr" sz="2200" b="0" i="0" u="none" baseline="0" dirty="0"/>
              <a:t>Sensibiliser les équipes de sécurité à l’inclusion du handicap.</a:t>
            </a:r>
            <a:endParaRPr lang="fr-fr" sz="2200" dirty="0"/>
          </a:p>
        </p:txBody>
      </p:sp>
      <p:sp>
        <p:nvSpPr>
          <p:cNvPr id="4" name="Footer Placeholder 3">
            <a:extLst>
              <a:ext uri="{FF2B5EF4-FFF2-40B4-BE49-F238E27FC236}">
                <a16:creationId xmlns:a16="http://schemas.microsoft.com/office/drawing/2014/main" id="{3EFC3BF8-CF5F-27AC-C270-12B05FAF32EC}"/>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6996925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1FF78-C3C8-B2DF-F938-52D6A221469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F6FA875-6395-62DB-D0A6-D40C89D64486}"/>
              </a:ext>
            </a:extLst>
          </p:cNvPr>
          <p:cNvSpPr>
            <a:spLocks noGrp="1"/>
          </p:cNvSpPr>
          <p:nvPr>
            <p:ph type="title"/>
            <p:custDataLst>
              <p:tags r:id="rId1"/>
            </p:custDataLst>
          </p:nvPr>
        </p:nvSpPr>
        <p:spPr>
          <a:xfrm>
            <a:off x="449261" y="466725"/>
            <a:ext cx="7459497" cy="1086781"/>
          </a:xfrm>
        </p:spPr>
        <p:txBody>
          <a:bodyPr>
            <a:normAutofit fontScale="90000"/>
          </a:bodyPr>
          <a:lstStyle/>
          <a:p>
            <a:pPr algn="l" rtl="0"/>
            <a:r>
              <a:rPr lang="fr-fr" b="1" i="0" u="none" baseline="0" dirty="0"/>
              <a:t>Inclusion du handicap pendant la période électorale </a:t>
            </a:r>
          </a:p>
        </p:txBody>
      </p:sp>
      <p:sp>
        <p:nvSpPr>
          <p:cNvPr id="3" name="Espace réservé du contenu 2">
            <a:extLst>
              <a:ext uri="{FF2B5EF4-FFF2-40B4-BE49-F238E27FC236}">
                <a16:creationId xmlns:a16="http://schemas.microsoft.com/office/drawing/2014/main" id="{DA8A5D24-16A8-89A5-4B38-5D9B2D4F0CCF}"/>
              </a:ext>
            </a:extLst>
          </p:cNvPr>
          <p:cNvSpPr>
            <a:spLocks noGrp="1"/>
          </p:cNvSpPr>
          <p:nvPr>
            <p:ph idx="1"/>
            <p:custDataLst>
              <p:tags r:id="rId2"/>
            </p:custDataLst>
          </p:nvPr>
        </p:nvSpPr>
        <p:spPr>
          <a:xfrm>
            <a:off x="449261" y="1883705"/>
            <a:ext cx="9755999" cy="4067915"/>
          </a:xfrm>
        </p:spPr>
        <p:txBody>
          <a:bodyPr numCol="2" spcCol="720000">
            <a:normAutofit fontScale="92500" lnSpcReduction="10000"/>
          </a:bodyPr>
          <a:lstStyle/>
          <a:p>
            <a:pPr lvl="3" algn="l" rtl="0"/>
            <a:r>
              <a:rPr lang="fr-fr" sz="2400" b="0" i="0" u="none" baseline="0" dirty="0"/>
              <a:t>Faire en sorte que le site Web de </a:t>
            </a:r>
            <a:br>
              <a:rPr lang="fr-fr" sz="2400" dirty="0"/>
            </a:br>
            <a:r>
              <a:rPr lang="fr-fr" sz="2400" b="0" i="0" u="none" baseline="0" dirty="0"/>
              <a:t>l’organe chargé de la gestion des élections (OGE) soit accessible.</a:t>
            </a:r>
          </a:p>
          <a:p>
            <a:pPr lvl="3" algn="l" rtl="0"/>
            <a:r>
              <a:rPr lang="fr-fr" sz="2400" b="0" i="0" u="none" baseline="0" dirty="0"/>
              <a:t>Impliquer les OPH dans les enseignements tirés.</a:t>
            </a:r>
          </a:p>
          <a:p>
            <a:pPr lvl="3" algn="l" rtl="0"/>
            <a:r>
              <a:rPr lang="fr-fr" sz="2400" b="0" i="0" u="none" baseline="0" dirty="0"/>
              <a:t>Développer les relations entre l’OGE et les OPH.</a:t>
            </a:r>
          </a:p>
          <a:p>
            <a:pPr lvl="3" algn="l" rtl="0"/>
            <a:r>
              <a:rPr lang="fr-fr" sz="2400" b="0" i="0" u="none" baseline="0" dirty="0"/>
              <a:t>Réviser la loi électorale pour la rendre conforme à la législation sur le handicap.</a:t>
            </a:r>
          </a:p>
          <a:p>
            <a:pPr lvl="3" algn="l" rtl="0"/>
            <a:r>
              <a:rPr lang="fr-fr" sz="2400" b="0" i="0" u="none" baseline="0" dirty="0"/>
              <a:t>Éliminer les restrictions de la capacité juridique en matière de droit de vote.</a:t>
            </a:r>
          </a:p>
          <a:p>
            <a:pPr lvl="3" algn="l" rtl="0"/>
            <a:r>
              <a:rPr lang="fr-fr" sz="2400" b="0" i="0" u="none" baseline="0" dirty="0"/>
              <a:t>Distribuer les informations </a:t>
            </a:r>
            <a:br>
              <a:rPr lang="fr-fr" sz="2400" dirty="0"/>
            </a:br>
            <a:r>
              <a:rPr lang="fr-fr" sz="2400" b="0" i="0" u="none" baseline="0" dirty="0"/>
              <a:t>sur les programmes des partis dans des formats accessibles.</a:t>
            </a:r>
          </a:p>
          <a:p>
            <a:pPr lvl="3" algn="l" rtl="0"/>
            <a:endParaRPr lang="fr-fr" dirty="0"/>
          </a:p>
        </p:txBody>
      </p:sp>
      <p:sp>
        <p:nvSpPr>
          <p:cNvPr id="4" name="Footer Placeholder 3">
            <a:extLst>
              <a:ext uri="{FF2B5EF4-FFF2-40B4-BE49-F238E27FC236}">
                <a16:creationId xmlns:a16="http://schemas.microsoft.com/office/drawing/2014/main" id="{3A9F1916-82E4-0BB3-3916-3AAB2481DA9C}"/>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22461609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AFBD1-F506-A188-4421-06021846E6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36AB00-2262-B084-6C9A-2C6E2F1DAD43}"/>
              </a:ext>
            </a:extLst>
          </p:cNvPr>
          <p:cNvSpPr>
            <a:spLocks noGrp="1"/>
          </p:cNvSpPr>
          <p:nvPr>
            <p:ph type="title"/>
            <p:custDataLst>
              <p:tags r:id="rId1"/>
            </p:custDataLst>
          </p:nvPr>
        </p:nvSpPr>
        <p:spPr>
          <a:xfrm>
            <a:off x="449261" y="3168530"/>
            <a:ext cx="5827716" cy="1222614"/>
          </a:xfrm>
        </p:spPr>
        <p:txBody>
          <a:bodyPr/>
          <a:lstStyle/>
          <a:p>
            <a:pPr algn="l" rtl="0"/>
            <a:r>
              <a:rPr lang="fr-fr" sz="4000" b="1" i="0" u="none" baseline="0"/>
              <a:t>Accessibilité universelle et élections</a:t>
            </a:r>
          </a:p>
        </p:txBody>
      </p:sp>
      <p:sp>
        <p:nvSpPr>
          <p:cNvPr id="4" name="Footer Placeholder 3">
            <a:extLst>
              <a:ext uri="{FF2B5EF4-FFF2-40B4-BE49-F238E27FC236}">
                <a16:creationId xmlns:a16="http://schemas.microsoft.com/office/drawing/2014/main" id="{DB5F15CC-7CFB-AF20-4B4A-69C32B723852}"/>
              </a:ext>
            </a:extLst>
          </p:cNvPr>
          <p:cNvSpPr>
            <a:spLocks noGrp="1"/>
          </p:cNvSpPr>
          <p:nvPr>
            <p:ph type="ftr" sz="quarter" idx="11"/>
            <p:custDataLst>
              <p:tags r:id="rId2"/>
            </p:custDataLst>
          </p:nvPr>
        </p:nvSpPr>
        <p:spPr/>
        <p:txBody>
          <a:bodyPr/>
          <a:lstStyle/>
          <a:p>
            <a:pPr lvl="0" algn="l" rtl="0">
              <a:defRPr/>
            </a:pPr>
            <a:r>
              <a:rPr lang="fr-fr" b="0" i="0" u="none" baseline="0">
                <a:solidFill>
                  <a:prstClr val="black"/>
                </a:solidFill>
              </a:rPr>
              <a:t>Deuxième partie : Processus électoral favorisant l’inclusion des personnes en situation de handicap  </a:t>
            </a:r>
          </a:p>
        </p:txBody>
      </p:sp>
    </p:spTree>
    <p:extLst>
      <p:ext uri="{BB962C8B-B14F-4D97-AF65-F5344CB8AC3E}">
        <p14:creationId xmlns:p14="http://schemas.microsoft.com/office/powerpoint/2010/main" val="18095841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CBAFB-47BA-B179-C464-A224CCF2DF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7FB23D-F4D5-9C9E-288F-C5263CB1B7BB}"/>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dirty="0"/>
              <a:t>Qu’entend-on par accessibilité ?</a:t>
            </a:r>
          </a:p>
        </p:txBody>
      </p:sp>
      <p:sp>
        <p:nvSpPr>
          <p:cNvPr id="3" name="Content Placeholder 2">
            <a:extLst>
              <a:ext uri="{FF2B5EF4-FFF2-40B4-BE49-F238E27FC236}">
                <a16:creationId xmlns:a16="http://schemas.microsoft.com/office/drawing/2014/main" id="{AED8B461-2896-C0AE-7EC2-D83F80147757}"/>
              </a:ext>
            </a:extLst>
          </p:cNvPr>
          <p:cNvSpPr>
            <a:spLocks noGrp="1"/>
          </p:cNvSpPr>
          <p:nvPr>
            <p:ph idx="1"/>
            <p:custDataLst>
              <p:tags r:id="rId2"/>
            </p:custDataLst>
          </p:nvPr>
        </p:nvSpPr>
        <p:spPr>
          <a:xfrm>
            <a:off x="449265" y="1553506"/>
            <a:ext cx="5364682" cy="3452759"/>
          </a:xfrm>
        </p:spPr>
        <p:txBody>
          <a:bodyPr/>
          <a:lstStyle/>
          <a:p>
            <a:pPr lvl="2" algn="l" rtl="0"/>
            <a:r>
              <a:rPr lang="fr-fr" sz="2400" b="1" i="0" u="none" baseline="0" dirty="0"/>
              <a:t>L’accessibilité</a:t>
            </a:r>
            <a:r>
              <a:rPr lang="fr-fr" sz="2400" b="0" i="0" u="none" baseline="0" dirty="0"/>
              <a:t> est un concept qui préconise la conception d’environnements sans obstacle (bâtiments, lieux, équipements, objets, etc.). </a:t>
            </a:r>
          </a:p>
          <a:p>
            <a:pPr lvl="2" algn="l" rtl="0"/>
            <a:r>
              <a:rPr lang="fr-fr" sz="2400" b="0" i="0" u="none" baseline="0" dirty="0"/>
              <a:t>Le principe de base de </a:t>
            </a:r>
            <a:r>
              <a:rPr lang="fr-fr" sz="2400" b="1" i="0" u="none" baseline="0" dirty="0"/>
              <a:t>l’accessibilité universelle</a:t>
            </a:r>
            <a:r>
              <a:rPr lang="fr-fr" sz="2400" b="0" i="0" u="none" baseline="0" dirty="0"/>
              <a:t> est de créer un monde inclusif dans lequel chaque personne, y compris celles ayant des limitations fonctionnelles, peut vivre en toute liberté et en toute sécurité.</a:t>
            </a:r>
          </a:p>
          <a:p>
            <a:pPr lvl="2" algn="l" rtl="0"/>
            <a:endParaRPr lang="fr-fr" dirty="0"/>
          </a:p>
        </p:txBody>
      </p:sp>
      <p:pic>
        <p:nvPicPr>
          <p:cNvPr id="10" name="Picture 9" descr="Une femme en fauteuil roulant se tient devant un bureau de vote, auquel on accède par des escaliers et une rampe.&#10;">
            <a:extLst>
              <a:ext uri="{FF2B5EF4-FFF2-40B4-BE49-F238E27FC236}">
                <a16:creationId xmlns:a16="http://schemas.microsoft.com/office/drawing/2014/main" id="{3C724305-18F4-47EF-BB3E-F6D25046935B}"/>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rcRect l="28833" r="-880"/>
          <a:stretch>
            <a:fillRect/>
          </a:stretch>
        </p:blipFill>
        <p:spPr>
          <a:xfrm>
            <a:off x="6131878" y="1553506"/>
            <a:ext cx="4394099" cy="4096934"/>
          </a:xfrm>
          <a:prstGeom prst="rect">
            <a:avLst/>
          </a:prstGeom>
        </p:spPr>
      </p:pic>
      <p:sp>
        <p:nvSpPr>
          <p:cNvPr id="4" name="Footer Placeholder 3">
            <a:extLst>
              <a:ext uri="{FF2B5EF4-FFF2-40B4-BE49-F238E27FC236}">
                <a16:creationId xmlns:a16="http://schemas.microsoft.com/office/drawing/2014/main" id="{76C81376-863E-27D0-DC03-4FC56D15E358}"/>
              </a:ext>
            </a:extLst>
          </p:cNvPr>
          <p:cNvSpPr>
            <a:spLocks noGrp="1"/>
          </p:cNvSpPr>
          <p:nvPr>
            <p:ph type="ftr" sz="quarter" idx="11"/>
            <p:custDataLst>
              <p:tags r:id="rId4"/>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720075638"/>
      </p:ext>
    </p:extLst>
  </p:cSld>
  <p:clrMapOvr>
    <a:masterClrMapping/>
  </p:clrMapOvr>
  <p:extLst>
    <p:ext uri="{6950BFC3-D8DA-4A85-94F7-54DA5524770B}">
      <p188:commentRel xmlns:p188="http://schemas.microsoft.com/office/powerpoint/2018/8/main" r:id="rId7"/>
    </p:ext>
  </p:extLs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4FF24-FF3F-5EC2-FC92-CD2BC15EE7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6A26F1-2D06-80F4-D5BD-4D20A7751C48}"/>
              </a:ext>
            </a:extLst>
          </p:cNvPr>
          <p:cNvSpPr>
            <a:spLocks noGrp="1"/>
          </p:cNvSpPr>
          <p:nvPr>
            <p:ph type="title"/>
            <p:custDataLst>
              <p:tags r:id="rId1"/>
            </p:custDataLst>
          </p:nvPr>
        </p:nvSpPr>
        <p:spPr>
          <a:xfrm>
            <a:off x="449261" y="466725"/>
            <a:ext cx="7475539" cy="1086781"/>
          </a:xfrm>
        </p:spPr>
        <p:txBody>
          <a:bodyPr wrap="square" anchor="t">
            <a:normAutofit fontScale="90000"/>
          </a:bodyPr>
          <a:lstStyle/>
          <a:p>
            <a:pPr algn="l" rtl="0"/>
            <a:r>
              <a:rPr lang="fr-fr" b="1" i="0" u="none" baseline="0" dirty="0"/>
              <a:t>L’accessibilité universelle : un terme à double sens</a:t>
            </a:r>
          </a:p>
        </p:txBody>
      </p:sp>
      <p:sp>
        <p:nvSpPr>
          <p:cNvPr id="3" name="Content Placeholder 2">
            <a:extLst>
              <a:ext uri="{FF2B5EF4-FFF2-40B4-BE49-F238E27FC236}">
                <a16:creationId xmlns:a16="http://schemas.microsoft.com/office/drawing/2014/main" id="{920E0CC3-C0DD-CB22-F76A-DC5C9A136CD0}"/>
              </a:ext>
            </a:extLst>
          </p:cNvPr>
          <p:cNvSpPr>
            <a:spLocks noGrp="1"/>
          </p:cNvSpPr>
          <p:nvPr>
            <p:ph sz="half" idx="1"/>
            <p:custDataLst>
              <p:tags r:id="rId2"/>
            </p:custDataLst>
          </p:nvPr>
        </p:nvSpPr>
        <p:spPr>
          <a:xfrm>
            <a:off x="449260" y="2327639"/>
            <a:ext cx="5263281" cy="2904395"/>
          </a:xfrm>
        </p:spPr>
        <p:txBody>
          <a:bodyPr wrap="square" anchor="t">
            <a:normAutofit/>
          </a:bodyPr>
          <a:lstStyle/>
          <a:p>
            <a:pPr lvl="3" algn="l" rtl="0"/>
            <a:r>
              <a:rPr lang="fr-fr" sz="2400" b="1" i="0" u="none" baseline="0"/>
              <a:t>Accessibilité à tout :</a:t>
            </a:r>
            <a:r>
              <a:rPr lang="fr-fr" sz="2400" b="0" i="0" u="none" baseline="0"/>
              <a:t> lieux, biens, équipements, services, programmes, informations et communications.</a:t>
            </a:r>
          </a:p>
          <a:p>
            <a:pPr lvl="3" algn="l" rtl="0"/>
            <a:r>
              <a:rPr lang="fr-fr" sz="2400" b="1" i="0" u="none" baseline="0"/>
              <a:t>Accessibilité pour tous : </a:t>
            </a:r>
            <a:r>
              <a:rPr lang="fr-fr" sz="2400" b="0" i="0" u="none" baseline="0"/>
              <a:t>pour tous les membres de la communauté, quels que soient leurs capacités ou leurs handicaps.</a:t>
            </a:r>
            <a:r>
              <a:rPr lang="fr-fr" sz="2400" b="1" i="0" u="none" baseline="0"/>
              <a:t> </a:t>
            </a:r>
            <a:endParaRPr lang="fr-fr" sz="2400" dirty="0"/>
          </a:p>
        </p:txBody>
      </p:sp>
      <p:pic>
        <p:nvPicPr>
          <p:cNvPr id="4" name="Picture 3" descr="Un aveugle avec des lunettes noires et une canne blanche et rouge dépose son bulletin de vote">
            <a:extLst>
              <a:ext uri="{FF2B5EF4-FFF2-40B4-BE49-F238E27FC236}">
                <a16:creationId xmlns:a16="http://schemas.microsoft.com/office/drawing/2014/main" id="{FF609683-B2F0-D3CC-8709-C668A8AF5FBE}"/>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l="20330" r="20330"/>
          <a:stretch/>
        </p:blipFill>
        <p:spPr>
          <a:xfrm>
            <a:off x="6473414" y="1787856"/>
            <a:ext cx="3633954" cy="4586501"/>
          </a:xfrm>
          <a:prstGeom prst="rect">
            <a:avLst/>
          </a:prstGeom>
        </p:spPr>
      </p:pic>
      <p:sp>
        <p:nvSpPr>
          <p:cNvPr id="7" name="Footer Placeholder 4">
            <a:extLst>
              <a:ext uri="{FF2B5EF4-FFF2-40B4-BE49-F238E27FC236}">
                <a16:creationId xmlns:a16="http://schemas.microsoft.com/office/drawing/2014/main" id="{8F8DFD2B-35C0-B2D1-39AA-B5094EDDCE69}"/>
              </a:ext>
            </a:extLst>
          </p:cNvPr>
          <p:cNvSpPr>
            <a:spLocks noGrp="1"/>
          </p:cNvSpPr>
          <p:nvPr>
            <p:ph type="ftr" sz="quarter" idx="11"/>
            <p:custDataLst>
              <p:tags r:id="rId4"/>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4621202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5B5AD-4C6E-6563-8234-7B49A1EFFF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F04CC9-A03E-BBFD-6628-060BA4B37886}"/>
              </a:ext>
            </a:extLst>
          </p:cNvPr>
          <p:cNvSpPr>
            <a:spLocks noGrp="1"/>
          </p:cNvSpPr>
          <p:nvPr>
            <p:ph type="title"/>
            <p:custDataLst>
              <p:tags r:id="rId1"/>
            </p:custDataLst>
          </p:nvPr>
        </p:nvSpPr>
        <p:spPr>
          <a:xfrm>
            <a:off x="449261" y="466725"/>
            <a:ext cx="9756000" cy="1086781"/>
          </a:xfrm>
        </p:spPr>
        <p:txBody>
          <a:bodyPr wrap="square" anchor="t">
            <a:normAutofit fontScale="90000"/>
          </a:bodyPr>
          <a:lstStyle/>
          <a:p>
            <a:pPr algn="l" rtl="0"/>
            <a:r>
              <a:rPr lang="fr-fr" b="1" i="0" u="none" baseline="0"/>
              <a:t>Les sept principes de l’accessibilité universelle</a:t>
            </a:r>
          </a:p>
        </p:txBody>
      </p:sp>
      <p:pic>
        <p:nvPicPr>
          <p:cNvPr id="5" name="Picture 4" descr="Les sept principes de l’accessibilité universelle sont les suivants : l’équité, la flexibilité, la simplicité et l’intuitivité, l’accès à l’information pour tous, la tolérance à l’erreur, un effort physique minimal ainsi qu’un espace et des dimensions adaptés au déplacement et à l’utilisation.">
            <a:extLst>
              <a:ext uri="{FF2B5EF4-FFF2-40B4-BE49-F238E27FC236}">
                <a16:creationId xmlns:a16="http://schemas.microsoft.com/office/drawing/2014/main" id="{CBED6221-97ED-9748-87DB-F0CEF9ABB1AC}"/>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p:blipFill>
        <p:spPr>
          <a:xfrm>
            <a:off x="918039" y="837188"/>
            <a:ext cx="8818443" cy="6310463"/>
          </a:xfrm>
          <a:prstGeom prst="rect">
            <a:avLst/>
          </a:prstGeom>
        </p:spPr>
      </p:pic>
      <p:sp>
        <p:nvSpPr>
          <p:cNvPr id="7" name="Footer Placeholder 4">
            <a:extLst>
              <a:ext uri="{FF2B5EF4-FFF2-40B4-BE49-F238E27FC236}">
                <a16:creationId xmlns:a16="http://schemas.microsoft.com/office/drawing/2014/main" id="{81A9A13E-F7CD-042B-C683-522C7F587CCC}"/>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4256771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3D1A2-FE43-7213-B4A4-8798A164224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2B3F0F-BDEF-1D8B-84A9-7B01E5AC8B5C}"/>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Discussion de groupe</a:t>
            </a:r>
          </a:p>
        </p:txBody>
      </p:sp>
      <p:sp>
        <p:nvSpPr>
          <p:cNvPr id="8" name="Subtitle 7">
            <a:extLst>
              <a:ext uri="{FF2B5EF4-FFF2-40B4-BE49-F238E27FC236}">
                <a16:creationId xmlns:a16="http://schemas.microsoft.com/office/drawing/2014/main" id="{CB1FA9B2-51CE-83A6-836A-6A7D708AAAD0}"/>
              </a:ext>
            </a:extLst>
          </p:cNvPr>
          <p:cNvSpPr>
            <a:spLocks noGrp="1"/>
          </p:cNvSpPr>
          <p:nvPr>
            <p:ph type="subTitle" idx="1"/>
            <p:custDataLst>
              <p:tags r:id="rId2"/>
            </p:custDataLst>
          </p:nvPr>
        </p:nvSpPr>
        <p:spPr>
          <a:xfrm>
            <a:off x="457346" y="3147960"/>
            <a:ext cx="6297416" cy="1599138"/>
          </a:xfrm>
        </p:spPr>
        <p:txBody>
          <a:bodyPr/>
          <a:lstStyle/>
          <a:p>
            <a:pPr algn="l" rtl="0"/>
            <a:r>
              <a:rPr lang="fr-fr" sz="4000" b="0" i="0" u="none" baseline="0"/>
              <a:t>Réflexion sur les sept principes d’accessibilité universelle et les processus électoraux </a:t>
            </a:r>
          </a:p>
        </p:txBody>
      </p:sp>
      <p:sp>
        <p:nvSpPr>
          <p:cNvPr id="10" name="Footer Placeholder 4">
            <a:extLst>
              <a:ext uri="{FF2B5EF4-FFF2-40B4-BE49-F238E27FC236}">
                <a16:creationId xmlns:a16="http://schemas.microsoft.com/office/drawing/2014/main" id="{4D05B119-DE81-D2C4-B979-16D3D7D7162E}"/>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grpSp>
        <p:nvGrpSpPr>
          <p:cNvPr id="2" name="Group 1">
            <a:extLst>
              <a:ext uri="{FF2B5EF4-FFF2-40B4-BE49-F238E27FC236}">
                <a16:creationId xmlns:a16="http://schemas.microsoft.com/office/drawing/2014/main" id="{3BA133D8-C784-A760-987A-1C2DCAE0ADC8}"/>
              </a:ext>
              <a:ext uri="{C183D7F6-B498-43B3-948B-1728B52AA6E4}">
                <adec:decorative xmlns:adec="http://schemas.microsoft.com/office/drawing/2017/decorative" val="1"/>
              </a:ext>
            </a:extLst>
          </p:cNvPr>
          <p:cNvGrpSpPr>
            <a:grpSpLocks noChangeAspect="1"/>
          </p:cNvGrpSpPr>
          <p:nvPr>
            <p:custDataLst>
              <p:tags r:id="rId4"/>
            </p:custDataLst>
          </p:nvPr>
        </p:nvGrpSpPr>
        <p:grpSpPr>
          <a:xfrm>
            <a:off x="7702245" y="637164"/>
            <a:ext cx="2158667" cy="1550148"/>
            <a:chOff x="8001797" y="4553104"/>
            <a:chExt cx="958150" cy="688052"/>
          </a:xfrm>
        </p:grpSpPr>
        <p:sp>
          <p:nvSpPr>
            <p:cNvPr id="5" name="Freeform: Shape 2">
              <a:extLst>
                <a:ext uri="{FF2B5EF4-FFF2-40B4-BE49-F238E27FC236}">
                  <a16:creationId xmlns:a16="http://schemas.microsoft.com/office/drawing/2014/main" id="{91607E2F-7AA3-C10A-C90C-022B026398C9}"/>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7" name="Freeform: Shape 5">
              <a:extLst>
                <a:ext uri="{FF2B5EF4-FFF2-40B4-BE49-F238E27FC236}">
                  <a16:creationId xmlns:a16="http://schemas.microsoft.com/office/drawing/2014/main" id="{9B0AEA71-7FA3-C44D-8336-FD85A566881B}"/>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27943999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5C00B-EE31-E1EA-C92D-1F6DFAE1B6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616EFF-731A-AD88-18CF-835D4A677785}"/>
              </a:ext>
            </a:extLst>
          </p:cNvPr>
          <p:cNvSpPr>
            <a:spLocks noGrp="1"/>
          </p:cNvSpPr>
          <p:nvPr>
            <p:ph type="title"/>
            <p:custDataLst>
              <p:tags r:id="rId1"/>
            </p:custDataLst>
          </p:nvPr>
        </p:nvSpPr>
        <p:spPr>
          <a:xfrm>
            <a:off x="449261" y="466725"/>
            <a:ext cx="9756000" cy="1086781"/>
          </a:xfrm>
        </p:spPr>
        <p:txBody>
          <a:bodyPr wrap="square" anchor="t">
            <a:normAutofit/>
          </a:bodyPr>
          <a:lstStyle/>
          <a:p>
            <a:pPr algn="l" rtl="0"/>
            <a:r>
              <a:rPr lang="fr-fr" b="1" i="0" u="none" baseline="0"/>
              <a:t>Exemple d’accès à l’information </a:t>
            </a:r>
          </a:p>
        </p:txBody>
      </p:sp>
      <p:sp>
        <p:nvSpPr>
          <p:cNvPr id="3" name="Content Placeholder 2">
            <a:extLst>
              <a:ext uri="{FF2B5EF4-FFF2-40B4-BE49-F238E27FC236}">
                <a16:creationId xmlns:a16="http://schemas.microsoft.com/office/drawing/2014/main" id="{E1F08810-F57E-D0FA-7806-14E33D967765}"/>
              </a:ext>
            </a:extLst>
          </p:cNvPr>
          <p:cNvSpPr>
            <a:spLocks noGrp="1"/>
          </p:cNvSpPr>
          <p:nvPr>
            <p:ph sz="half" idx="1"/>
            <p:custDataLst>
              <p:tags r:id="rId2"/>
            </p:custDataLst>
          </p:nvPr>
        </p:nvSpPr>
        <p:spPr>
          <a:xfrm>
            <a:off x="449260" y="1557338"/>
            <a:ext cx="5040315" cy="5039878"/>
          </a:xfrm>
        </p:spPr>
        <p:txBody>
          <a:bodyPr wrap="square" anchor="t">
            <a:noAutofit/>
          </a:bodyPr>
          <a:lstStyle/>
          <a:p>
            <a:pPr lvl="2" algn="l" rtl="0"/>
            <a:r>
              <a:rPr lang="fr-fr" sz="2400" b="0" i="0" u="none" baseline="0" dirty="0" err="1"/>
              <a:t>Sightsavers</a:t>
            </a:r>
            <a:r>
              <a:rPr lang="fr-fr" sz="2400" b="0" i="0" u="none" baseline="0" dirty="0"/>
              <a:t>, en partenariat avec Inclusion </a:t>
            </a:r>
            <a:r>
              <a:rPr lang="fr-FR" sz="2400" b="0" i="0" u="none" baseline="0" dirty="0"/>
              <a:t>internationale,</a:t>
            </a:r>
            <a:r>
              <a:rPr lang="fr-fr" sz="2400" b="0" i="0" u="none" baseline="0" dirty="0"/>
              <a:t> a mené une enquête au Cameroun auprès de personnes ayant des déficiences intellectuelles qui déploraient l’absence d’informations accessibles sur le processus électoral. </a:t>
            </a:r>
          </a:p>
          <a:p>
            <a:pPr lvl="2" algn="l" rtl="0"/>
            <a:r>
              <a:rPr lang="fr-fr" sz="2400" b="0" i="0" u="none" baseline="0" dirty="0"/>
              <a:t>En collaboration avec ces personnes, nous avons conçu des outils d’information faciles à comprendre sur le droit de vote et comment voter.</a:t>
            </a:r>
            <a:endParaRPr lang="fr-fr" sz="2400" dirty="0"/>
          </a:p>
        </p:txBody>
      </p:sp>
      <p:sp>
        <p:nvSpPr>
          <p:cNvPr id="4" name="Rectangle 3">
            <a:extLst>
              <a:ext uri="{FF2B5EF4-FFF2-40B4-BE49-F238E27FC236}">
                <a16:creationId xmlns:a16="http://schemas.microsoft.com/office/drawing/2014/main" id="{82B9FEE0-50D0-9DF0-42D5-EBA8CEFF3DDC}"/>
              </a:ext>
              <a:ext uri="{C183D7F6-B498-43B3-948B-1728B52AA6E4}">
                <adec:decorative xmlns:adec="http://schemas.microsoft.com/office/drawing/2017/decorative" val="1"/>
              </a:ext>
            </a:extLst>
          </p:cNvPr>
          <p:cNvSpPr/>
          <p:nvPr>
            <p:custDataLst>
              <p:tags r:id="rId3"/>
            </p:custDataLst>
          </p:nvPr>
        </p:nvSpPr>
        <p:spPr>
          <a:xfrm>
            <a:off x="6057257" y="1444667"/>
            <a:ext cx="3520463" cy="48178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pic>
        <p:nvPicPr>
          <p:cNvPr id="6" name="Content Placeholder 5" descr="La section du guide correspondant aux outils d’information sur les droits de vote a été conçue par Sightsavers en partenariat avec Inclusion International">
            <a:extLst>
              <a:ext uri="{FF2B5EF4-FFF2-40B4-BE49-F238E27FC236}">
                <a16:creationId xmlns:a16="http://schemas.microsoft.com/office/drawing/2014/main" id="{91EE370A-54C3-F2EF-7935-452E341848CD}"/>
              </a:ext>
            </a:extLst>
          </p:cNvPr>
          <p:cNvPicPr>
            <a:picLocks noGrp="1" noChangeAspect="1"/>
          </p:cNvPicPr>
          <p:nvPr>
            <p:ph sz="half" idx="2"/>
            <p:custDataLst>
              <p:tags r:id="rId4"/>
            </p:custDataLst>
          </p:nvPr>
        </p:nvPicPr>
        <p:blipFill>
          <a:blip r:embed="rId8">
            <a:extLst>
              <a:ext uri="{28A0092B-C50C-407E-A947-70E740481C1C}">
                <a14:useLocalDpi xmlns:a14="http://schemas.microsoft.com/office/drawing/2010/main" val="0"/>
              </a:ext>
            </a:extLst>
          </a:blip>
          <a:srcRect/>
          <a:stretch/>
        </p:blipFill>
        <p:spPr>
          <a:xfrm>
            <a:off x="5975964" y="1378743"/>
            <a:ext cx="3520462" cy="4802187"/>
          </a:xfrm>
          <a:ln>
            <a:solidFill>
              <a:schemeClr val="tx1"/>
            </a:solidFill>
          </a:ln>
        </p:spPr>
      </p:pic>
      <p:sp>
        <p:nvSpPr>
          <p:cNvPr id="7" name="Footer Placeholder 4">
            <a:extLst>
              <a:ext uri="{FF2B5EF4-FFF2-40B4-BE49-F238E27FC236}">
                <a16:creationId xmlns:a16="http://schemas.microsoft.com/office/drawing/2014/main" id="{F2C4CC7B-B851-35CF-DA99-716FD318963F}"/>
              </a:ext>
            </a:extLst>
          </p:cNvPr>
          <p:cNvSpPr>
            <a:spLocks noGrp="1"/>
          </p:cNvSpPr>
          <p:nvPr>
            <p:ph type="ftr" sz="quarter" idx="11"/>
            <p:custDataLst>
              <p:tags r:id="rId5"/>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22965149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1D3FE-0DC2-6F73-3481-491E21ABC5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4E9058-7B34-C86B-A1E4-4039922D8BA2}"/>
              </a:ext>
            </a:extLst>
          </p:cNvPr>
          <p:cNvSpPr>
            <a:spLocks noGrp="1"/>
          </p:cNvSpPr>
          <p:nvPr>
            <p:ph type="title"/>
            <p:custDataLst>
              <p:tags r:id="rId1"/>
            </p:custDataLst>
          </p:nvPr>
        </p:nvSpPr>
        <p:spPr>
          <a:xfrm>
            <a:off x="449261" y="466725"/>
            <a:ext cx="9756000" cy="1086781"/>
          </a:xfrm>
        </p:spPr>
        <p:txBody>
          <a:bodyPr wrap="square" anchor="t">
            <a:normAutofit/>
          </a:bodyPr>
          <a:lstStyle/>
          <a:p>
            <a:pPr algn="l" rtl="0"/>
            <a:r>
              <a:rPr lang="fr-fr" b="1" i="0" u="none" baseline="0"/>
              <a:t>Exemple d’accès à l’information </a:t>
            </a:r>
          </a:p>
        </p:txBody>
      </p:sp>
      <p:sp>
        <p:nvSpPr>
          <p:cNvPr id="3" name="Content Placeholder 2">
            <a:extLst>
              <a:ext uri="{FF2B5EF4-FFF2-40B4-BE49-F238E27FC236}">
                <a16:creationId xmlns:a16="http://schemas.microsoft.com/office/drawing/2014/main" id="{07CCB098-A8B3-BCED-3001-0632960BA655}"/>
              </a:ext>
            </a:extLst>
          </p:cNvPr>
          <p:cNvSpPr>
            <a:spLocks noGrp="1"/>
          </p:cNvSpPr>
          <p:nvPr>
            <p:ph sz="half" idx="1"/>
            <p:custDataLst>
              <p:tags r:id="rId2"/>
            </p:custDataLst>
          </p:nvPr>
        </p:nvSpPr>
        <p:spPr>
          <a:xfrm>
            <a:off x="1540642" y="1795424"/>
            <a:ext cx="4770646" cy="4801792"/>
          </a:xfrm>
        </p:spPr>
        <p:txBody>
          <a:bodyPr wrap="square" anchor="t">
            <a:noAutofit/>
          </a:bodyPr>
          <a:lstStyle/>
          <a:p>
            <a:pPr lvl="2" algn="l" rtl="0"/>
            <a:r>
              <a:rPr lang="fr-fr" sz="2400" b="0" i="0" u="none" baseline="0"/>
              <a:t>Cette diapositive permet à l’animateur·rice d’ajouter son/ses propre(s) exemple(s) de conception universelle dans son propre contexte </a:t>
            </a:r>
            <a:endParaRPr lang="fr-fr" sz="2400" dirty="0"/>
          </a:p>
        </p:txBody>
      </p:sp>
      <p:sp>
        <p:nvSpPr>
          <p:cNvPr id="7" name="Footer Placeholder 4">
            <a:extLst>
              <a:ext uri="{FF2B5EF4-FFF2-40B4-BE49-F238E27FC236}">
                <a16:creationId xmlns:a16="http://schemas.microsoft.com/office/drawing/2014/main" id="{3520A101-ECF4-5495-D70E-0B605366EDD9}"/>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pic>
        <p:nvPicPr>
          <p:cNvPr id="4" name="Picture 3">
            <a:extLst>
              <a:ext uri="{FF2B5EF4-FFF2-40B4-BE49-F238E27FC236}">
                <a16:creationId xmlns:a16="http://schemas.microsoft.com/office/drawing/2014/main" id="{CE4D3147-3E64-A866-C76C-2CB50343880E}"/>
              </a:ext>
              <a:ext uri="{C183D7F6-B498-43B3-948B-1728B52AA6E4}">
                <adec:decorative xmlns:adec="http://schemas.microsoft.com/office/drawing/2017/decorative" val="1"/>
              </a:ext>
            </a:extLst>
          </p:cNvPr>
          <p:cNvPicPr>
            <a:picLocks noChangeAspect="1"/>
          </p:cNvPicPr>
          <p:nvPr>
            <p:custDataLst>
              <p:tags r:id="rId4"/>
            </p:custDataLst>
          </p:nvPr>
        </p:nvPicPr>
        <p:blipFill>
          <a:blip r:embed="rId7"/>
          <a:stretch>
            <a:fillRect/>
          </a:stretch>
        </p:blipFill>
        <p:spPr>
          <a:xfrm>
            <a:off x="449261" y="1647707"/>
            <a:ext cx="894735" cy="894735"/>
          </a:xfrm>
          <a:prstGeom prst="rect">
            <a:avLst/>
          </a:prstGeom>
        </p:spPr>
      </p:pic>
    </p:spTree>
    <p:extLst>
      <p:ext uri="{BB962C8B-B14F-4D97-AF65-F5344CB8AC3E}">
        <p14:creationId xmlns:p14="http://schemas.microsoft.com/office/powerpoint/2010/main" val="16662225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5125E-5C08-E95B-0862-54B400626B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B521A6-0CE4-E0A1-4AD0-263B4A73E130}"/>
              </a:ext>
            </a:extLst>
          </p:cNvPr>
          <p:cNvSpPr>
            <a:spLocks noGrp="1"/>
          </p:cNvSpPr>
          <p:nvPr>
            <p:ph type="title"/>
            <p:custDataLst>
              <p:tags r:id="rId1"/>
            </p:custDataLst>
          </p:nvPr>
        </p:nvSpPr>
        <p:spPr>
          <a:xfrm>
            <a:off x="449259" y="3219450"/>
            <a:ext cx="6037266" cy="1171694"/>
          </a:xfrm>
        </p:spPr>
        <p:txBody>
          <a:bodyPr/>
          <a:lstStyle/>
          <a:p>
            <a:pPr algn="l" rtl="0"/>
            <a:r>
              <a:rPr lang="fr-fr" sz="3800" b="1" i="0" u="none" baseline="0" dirty="0"/>
              <a:t>Cadres juridiques internationaux et nationaux </a:t>
            </a:r>
          </a:p>
        </p:txBody>
      </p:sp>
      <p:sp>
        <p:nvSpPr>
          <p:cNvPr id="4" name="Footer Placeholder 3">
            <a:extLst>
              <a:ext uri="{FF2B5EF4-FFF2-40B4-BE49-F238E27FC236}">
                <a16:creationId xmlns:a16="http://schemas.microsoft.com/office/drawing/2014/main" id="{D525C9BE-2298-6E2F-1F56-136C111665C0}"/>
              </a:ext>
            </a:extLst>
          </p:cNvPr>
          <p:cNvSpPr>
            <a:spLocks noGrp="1"/>
          </p:cNvSpPr>
          <p:nvPr>
            <p:ph type="ftr" sz="quarter" idx="11"/>
            <p:custDataLst>
              <p:tags r:id="rId2"/>
            </p:custDataLst>
          </p:nvPr>
        </p:nvSpPr>
        <p:spPr/>
        <p:txBody>
          <a:bodyPr/>
          <a:lstStyle/>
          <a:p>
            <a:pPr lvl="0" algn="l" rtl="0">
              <a:defRPr/>
            </a:pPr>
            <a:r>
              <a:rPr lang="fr-fr" b="0" i="0" u="none" baseline="0">
                <a:solidFill>
                  <a:prstClr val="black"/>
                </a:solidFill>
              </a:rPr>
              <a:t>Deuxième partie : Processus électoral favorisant l’inclusion des personnes en situation de handicap  </a:t>
            </a:r>
          </a:p>
        </p:txBody>
      </p:sp>
    </p:spTree>
    <p:extLst>
      <p:ext uri="{BB962C8B-B14F-4D97-AF65-F5344CB8AC3E}">
        <p14:creationId xmlns:p14="http://schemas.microsoft.com/office/powerpoint/2010/main" val="346200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20B0B-EA42-8C8C-B44E-5FA15E9E3D7A}"/>
              </a:ext>
            </a:extLst>
          </p:cNvPr>
          <p:cNvSpPr>
            <a:spLocks noGrp="1"/>
          </p:cNvSpPr>
          <p:nvPr>
            <p:ph type="title"/>
            <p:custDataLst>
              <p:tags r:id="rId1"/>
            </p:custDataLst>
          </p:nvPr>
        </p:nvSpPr>
        <p:spPr/>
        <p:txBody>
          <a:bodyPr/>
          <a:lstStyle/>
          <a:p>
            <a:pPr algn="l" rtl="0"/>
            <a:r>
              <a:rPr lang="fr-fr" b="1" i="0" u="none" baseline="0" dirty="0"/>
              <a:t>Réponses </a:t>
            </a:r>
          </a:p>
        </p:txBody>
      </p:sp>
      <p:sp>
        <p:nvSpPr>
          <p:cNvPr id="3" name="Content Placeholder 2">
            <a:extLst>
              <a:ext uri="{FF2B5EF4-FFF2-40B4-BE49-F238E27FC236}">
                <a16:creationId xmlns:a16="http://schemas.microsoft.com/office/drawing/2014/main" id="{4A0F41DF-8D2A-7C10-A46F-F99ACA36E973}"/>
              </a:ext>
            </a:extLst>
          </p:cNvPr>
          <p:cNvSpPr>
            <a:spLocks noGrp="1"/>
          </p:cNvSpPr>
          <p:nvPr>
            <p:ph sz="quarter" idx="12"/>
            <p:custDataLst>
              <p:tags r:id="rId2"/>
            </p:custDataLst>
          </p:nvPr>
        </p:nvSpPr>
        <p:spPr>
          <a:xfrm>
            <a:off x="449263" y="2118100"/>
            <a:ext cx="9367837" cy="3602076"/>
          </a:xfrm>
        </p:spPr>
        <p:txBody>
          <a:bodyPr numCol="2" spcCol="360000"/>
          <a:lstStyle/>
          <a:p>
            <a:pPr lvl="3" algn="l" rtl="0"/>
            <a:r>
              <a:rPr lang="fr-fr" sz="2400" b="0" i="0" u="none" baseline="0" dirty="0"/>
              <a:t>Jouer leur rôle de </a:t>
            </a:r>
            <a:br>
              <a:rPr lang="fr-fr" sz="2400" dirty="0"/>
            </a:br>
            <a:r>
              <a:rPr lang="fr-fr" sz="2400" b="0" i="0" u="none" baseline="0" dirty="0" err="1"/>
              <a:t>citoyen·ne</a:t>
            </a:r>
            <a:r>
              <a:rPr lang="fr-fr" sz="2400" b="0" i="0" u="none" baseline="0" dirty="0"/>
              <a:t> à part entière</a:t>
            </a:r>
          </a:p>
          <a:p>
            <a:pPr lvl="3" algn="l" rtl="0"/>
            <a:r>
              <a:rPr lang="fr-fr" sz="2400" b="0" i="0" u="none" baseline="0" dirty="0"/>
              <a:t>Exercer leurs droits </a:t>
            </a:r>
            <a:br>
              <a:rPr lang="fr-fr" sz="2400" dirty="0"/>
            </a:br>
            <a:r>
              <a:rPr lang="fr-fr" sz="2400" b="0" i="0" u="none" baseline="0" dirty="0"/>
              <a:t>et leurs devoirs</a:t>
            </a:r>
          </a:p>
          <a:p>
            <a:pPr lvl="3" algn="l" rtl="0"/>
            <a:r>
              <a:rPr lang="fr-fr" sz="2400" b="0" i="0" u="none" baseline="0" dirty="0"/>
              <a:t>Influencer les décisions importantes  </a:t>
            </a:r>
          </a:p>
          <a:p>
            <a:pPr lvl="3" algn="l" rtl="0"/>
            <a:r>
              <a:rPr lang="fr-fr" sz="2400" b="0" i="0" u="none" baseline="0" dirty="0"/>
              <a:t>S’exprimer et donner leur avis</a:t>
            </a:r>
            <a:endParaRPr lang="fr-fr" sz="2400" dirty="0"/>
          </a:p>
          <a:p>
            <a:pPr lvl="3" algn="l" rtl="0"/>
            <a:r>
              <a:rPr lang="fr-fr" sz="2400" b="0" i="0" u="none" baseline="0" dirty="0"/>
              <a:t>Encourager, réformer </a:t>
            </a:r>
            <a:br>
              <a:rPr lang="fr-fr" sz="2400" dirty="0"/>
            </a:br>
            <a:r>
              <a:rPr lang="fr-fr" sz="2400" b="0" i="0" u="none" baseline="0" dirty="0"/>
              <a:t>ou s’opposer à une politique</a:t>
            </a:r>
          </a:p>
          <a:p>
            <a:pPr lvl="3" algn="l" rtl="0"/>
            <a:r>
              <a:rPr lang="fr-fr" sz="2400" b="0" i="0" u="none" baseline="0" dirty="0"/>
              <a:t>Augmenter leur représentation </a:t>
            </a:r>
            <a:br>
              <a:rPr lang="fr-fr" sz="2400" dirty="0"/>
            </a:br>
            <a:r>
              <a:rPr lang="fr-fr" sz="2400" b="0" i="0" u="none" baseline="0" dirty="0"/>
              <a:t>dans les instances électives</a:t>
            </a:r>
            <a:endParaRPr lang="fr-fr" sz="2400" dirty="0"/>
          </a:p>
          <a:p>
            <a:pPr lvl="3" algn="l" rtl="0"/>
            <a:r>
              <a:rPr lang="fr-fr" sz="2400" b="0" i="0" u="none" baseline="0" dirty="0"/>
              <a:t>Participer à l’avenir </a:t>
            </a:r>
            <a:br>
              <a:rPr lang="fr-fr" sz="2400" dirty="0"/>
            </a:br>
            <a:r>
              <a:rPr lang="fr-fr" sz="2400" b="0" i="0" u="none" baseline="0" dirty="0"/>
              <a:t>de leur pays</a:t>
            </a:r>
          </a:p>
          <a:p>
            <a:pPr lvl="3" algn="l" rtl="0"/>
            <a:r>
              <a:rPr lang="fr-fr" sz="2400" b="0" i="0" u="none" baseline="0" dirty="0"/>
              <a:t>Participer à la démocratie</a:t>
            </a:r>
          </a:p>
          <a:p>
            <a:pPr lvl="3" algn="l" rtl="0"/>
            <a:endParaRPr lang="fr-fr" dirty="0"/>
          </a:p>
        </p:txBody>
      </p:sp>
      <p:sp>
        <p:nvSpPr>
          <p:cNvPr id="4" name="Footer Placeholder 3">
            <a:extLst>
              <a:ext uri="{FF2B5EF4-FFF2-40B4-BE49-F238E27FC236}">
                <a16:creationId xmlns:a16="http://schemas.microsoft.com/office/drawing/2014/main" id="{330FBE71-A19B-21CE-6649-D85DED0653A2}"/>
              </a:ext>
            </a:extLst>
          </p:cNvPr>
          <p:cNvSpPr>
            <a:spLocks noGrp="1"/>
          </p:cNvSpPr>
          <p:nvPr>
            <p:ph type="ftr" sz="quarter" idx="11"/>
            <p:custDataLst>
              <p:tags r:id="rId3"/>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23885541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68AF3-E1E3-F623-CBEB-E29FC1463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02410E-6C21-3EC7-D13D-9D6CA188E643}"/>
              </a:ext>
            </a:extLst>
          </p:cNvPr>
          <p:cNvSpPr>
            <a:spLocks noGrp="1"/>
          </p:cNvSpPr>
          <p:nvPr>
            <p:ph type="title"/>
            <p:custDataLst>
              <p:tags r:id="rId1"/>
            </p:custDataLst>
          </p:nvPr>
        </p:nvSpPr>
        <p:spPr>
          <a:xfrm>
            <a:off x="449261" y="466725"/>
            <a:ext cx="9756000" cy="1086781"/>
          </a:xfrm>
        </p:spPr>
        <p:txBody>
          <a:bodyPr/>
          <a:lstStyle/>
          <a:p>
            <a:pPr algn="l" rtl="0"/>
            <a:r>
              <a:rPr lang="fr-fr" sz="3200" b="1" i="0" u="none" baseline="0" dirty="0"/>
              <a:t>La Convention des Nations Unies relative aux droits des personnes handicapées (CNUDPH) </a:t>
            </a:r>
          </a:p>
        </p:txBody>
      </p:sp>
      <p:sp>
        <p:nvSpPr>
          <p:cNvPr id="3" name="Content Placeholder 2">
            <a:extLst>
              <a:ext uri="{FF2B5EF4-FFF2-40B4-BE49-F238E27FC236}">
                <a16:creationId xmlns:a16="http://schemas.microsoft.com/office/drawing/2014/main" id="{A13A6E67-54A9-DC2A-6E3C-3BA00549E985}"/>
              </a:ext>
            </a:extLst>
          </p:cNvPr>
          <p:cNvSpPr>
            <a:spLocks noGrp="1"/>
          </p:cNvSpPr>
          <p:nvPr>
            <p:ph idx="1"/>
            <p:custDataLst>
              <p:tags r:id="rId2"/>
            </p:custDataLst>
          </p:nvPr>
        </p:nvSpPr>
        <p:spPr>
          <a:xfrm>
            <a:off x="449261" y="1795463"/>
            <a:ext cx="9756000" cy="4403859"/>
          </a:xfrm>
        </p:spPr>
        <p:txBody>
          <a:bodyPr numCol="2" spcCol="540000"/>
          <a:lstStyle/>
          <a:p>
            <a:pPr lvl="3" algn="l" rtl="0"/>
            <a:r>
              <a:rPr lang="fr-fr" sz="2200" b="0" i="0" u="none" baseline="0" dirty="0"/>
              <a:t>La Convention relative aux droits des personnes handicapées est l’instrument international le plus important dans le domaine du handicap.</a:t>
            </a:r>
          </a:p>
          <a:p>
            <a:pPr lvl="3" algn="l" rtl="0"/>
            <a:r>
              <a:rPr lang="fr-fr" sz="2200" b="0" i="0" u="none" baseline="0" dirty="0"/>
              <a:t>C’est le </a:t>
            </a:r>
            <a:r>
              <a:rPr lang="fr-fr" sz="2200" b="1" i="0" u="none" baseline="0" dirty="0"/>
              <a:t>premier instrument international juridiquement contraignant </a:t>
            </a:r>
            <a:r>
              <a:rPr lang="fr-fr" sz="2200" b="0" i="0" u="none" baseline="0" dirty="0"/>
              <a:t>visant à promouvoir et à protéger les droits des personnes en situation de handicap dans le monde entier.</a:t>
            </a:r>
          </a:p>
          <a:p>
            <a:pPr lvl="3" algn="l" rtl="0"/>
            <a:r>
              <a:rPr lang="fr-fr" sz="2200" b="0" i="0" u="none" baseline="0" dirty="0"/>
              <a:t>Les personnes en situation de handicap ont les</a:t>
            </a:r>
            <a:r>
              <a:rPr lang="fr-fr" sz="2200" b="1" i="0" u="none" baseline="0" dirty="0"/>
              <a:t> mêmes droits </a:t>
            </a:r>
            <a:r>
              <a:rPr lang="fr-fr" sz="2200" b="0" i="0" u="none" baseline="0" dirty="0"/>
              <a:t>que tous les autres membres de la société, et ces droits doivent être respectés.</a:t>
            </a:r>
          </a:p>
          <a:p>
            <a:pPr lvl="3" algn="l" rtl="0"/>
            <a:r>
              <a:rPr lang="fr-fr" sz="2200" b="0" i="0" u="none" baseline="0" dirty="0"/>
              <a:t>La société doit devenir </a:t>
            </a:r>
            <a:r>
              <a:rPr lang="fr-fr" sz="2200" b="1" i="0" u="none" baseline="0" dirty="0"/>
              <a:t>plus inclusive </a:t>
            </a:r>
            <a:r>
              <a:rPr lang="fr-fr" sz="2200" b="0" i="0" u="none" baseline="0" dirty="0"/>
              <a:t>à l’égard</a:t>
            </a:r>
            <a:r>
              <a:rPr lang="fr-fr" sz="2200" b="1" i="0" u="none" baseline="0" dirty="0"/>
              <a:t> </a:t>
            </a:r>
            <a:r>
              <a:rPr lang="fr-fr" sz="2200" b="0" i="0" u="none" baseline="0" dirty="0"/>
              <a:t>des personnes handicapées.</a:t>
            </a:r>
          </a:p>
          <a:p>
            <a:pPr lvl="3" algn="l" rtl="0"/>
            <a:r>
              <a:rPr lang="fr-fr" sz="2200" b="0" i="0" u="none" baseline="0" dirty="0">
                <a:highlight>
                  <a:srgbClr val="FFFF00"/>
                </a:highlight>
              </a:rPr>
              <a:t>La Tanzanie </a:t>
            </a:r>
            <a:r>
              <a:rPr lang="fr-fr" sz="2200" b="1" i="0" u="none" baseline="0" dirty="0">
                <a:highlight>
                  <a:srgbClr val="FFFF00"/>
                </a:highlight>
              </a:rPr>
              <a:t>a signé la</a:t>
            </a:r>
            <a:r>
              <a:rPr lang="fr-fr" sz="2200" b="0" i="0" u="none" baseline="0" dirty="0">
                <a:highlight>
                  <a:srgbClr val="FFFF00"/>
                </a:highlight>
              </a:rPr>
              <a:t> convention en 2007 et l’</a:t>
            </a:r>
            <a:r>
              <a:rPr lang="fr-fr" sz="2200" b="1" i="0" u="none" baseline="0" dirty="0">
                <a:highlight>
                  <a:srgbClr val="FFFF00"/>
                </a:highlight>
              </a:rPr>
              <a:t>a ratifiée</a:t>
            </a:r>
            <a:r>
              <a:rPr lang="fr-fr" sz="2200" b="0" i="0" u="none" baseline="0" dirty="0">
                <a:highlight>
                  <a:srgbClr val="FFFF00"/>
                </a:highlight>
              </a:rPr>
              <a:t> en 2009 </a:t>
            </a:r>
            <a:endParaRPr lang="fr-fr" sz="2200" dirty="0"/>
          </a:p>
        </p:txBody>
      </p:sp>
      <p:pic>
        <p:nvPicPr>
          <p:cNvPr id="8" name="Picture 7">
            <a:extLst>
              <a:ext uri="{FF2B5EF4-FFF2-40B4-BE49-F238E27FC236}">
                <a16:creationId xmlns:a16="http://schemas.microsoft.com/office/drawing/2014/main" id="{2FAA9A98-AAF2-EFB9-F031-DAA9C78B7CBC}"/>
              </a:ext>
              <a:ext uri="{C183D7F6-B498-43B3-948B-1728B52AA6E4}">
                <adec:decorative xmlns:adec="http://schemas.microsoft.com/office/drawing/2017/decorative" val="1"/>
              </a:ext>
            </a:extLst>
          </p:cNvPr>
          <p:cNvPicPr>
            <a:picLocks noChangeAspect="1"/>
          </p:cNvPicPr>
          <p:nvPr>
            <p:custDataLst>
              <p:tags r:id="rId3"/>
            </p:custDataLst>
          </p:nvPr>
        </p:nvPicPr>
        <p:blipFill>
          <a:blip r:embed="rId8"/>
          <a:stretch>
            <a:fillRect/>
          </a:stretch>
        </p:blipFill>
        <p:spPr>
          <a:xfrm>
            <a:off x="3725697" y="5918526"/>
            <a:ext cx="617379" cy="617379"/>
          </a:xfrm>
          <a:prstGeom prst="rect">
            <a:avLst/>
          </a:prstGeom>
        </p:spPr>
      </p:pic>
      <p:sp>
        <p:nvSpPr>
          <p:cNvPr id="10" name="TextBox 9">
            <a:extLst>
              <a:ext uri="{FF2B5EF4-FFF2-40B4-BE49-F238E27FC236}">
                <a16:creationId xmlns:a16="http://schemas.microsoft.com/office/drawing/2014/main" id="{D969419F-669E-D0C0-5B4C-BEE35C48221A}"/>
              </a:ext>
            </a:extLst>
          </p:cNvPr>
          <p:cNvSpPr txBox="1"/>
          <p:nvPr>
            <p:custDataLst>
              <p:tags r:id="rId4"/>
            </p:custDataLst>
          </p:nvPr>
        </p:nvSpPr>
        <p:spPr>
          <a:xfrm>
            <a:off x="4541780" y="5889923"/>
            <a:ext cx="5664258" cy="650884"/>
          </a:xfrm>
          <a:prstGeom prst="rect">
            <a:avLst/>
          </a:prstGeom>
          <a:noFill/>
        </p:spPr>
        <p:txBody>
          <a:bodyPr wrap="square" lIns="0" tIns="0" rIns="0" bIns="0" rtlCol="0">
            <a:spAutoFit/>
          </a:bodyPr>
          <a:lstStyle/>
          <a:p>
            <a:pPr algn="l" rtl="0">
              <a:lnSpc>
                <a:spcPct val="110000"/>
              </a:lnSpc>
              <a:spcBef>
                <a:spcPts val="600"/>
              </a:spcBef>
              <a:spcAft>
                <a:spcPts val="1000"/>
              </a:spcAft>
            </a:pPr>
            <a:r>
              <a:rPr lang="fr-fr" sz="2000" b="1" i="0" u="none" baseline="0" dirty="0"/>
              <a:t>L’</a:t>
            </a:r>
            <a:r>
              <a:rPr lang="fr-fr" sz="2000" b="1" i="0" u="none" baseline="0" dirty="0" err="1"/>
              <a:t>animateur·rice</a:t>
            </a:r>
            <a:r>
              <a:rPr lang="fr-fr" sz="2000" b="1" i="0" u="none" baseline="0" dirty="0"/>
              <a:t> doit remplacer le point surligné par un ou plusieurs exemples locaux</a:t>
            </a:r>
            <a:endParaRPr lang="fr-fr" sz="2000" b="1" dirty="0"/>
          </a:p>
        </p:txBody>
      </p:sp>
      <p:sp>
        <p:nvSpPr>
          <p:cNvPr id="4" name="Footer Placeholder 3">
            <a:extLst>
              <a:ext uri="{FF2B5EF4-FFF2-40B4-BE49-F238E27FC236}">
                <a16:creationId xmlns:a16="http://schemas.microsoft.com/office/drawing/2014/main" id="{C7B075E1-A8F4-7F89-FA86-267BE5C69D51}"/>
              </a:ext>
            </a:extLst>
          </p:cNvPr>
          <p:cNvSpPr>
            <a:spLocks noGrp="1"/>
          </p:cNvSpPr>
          <p:nvPr>
            <p:ph type="ftr" sz="quarter" idx="11"/>
            <p:custDataLst>
              <p:tags r:id="rId5"/>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26779916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961E5-78EA-0EA4-82EC-1815823E49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93A9A7-8267-528F-9B18-8E04DC9C5610}"/>
              </a:ext>
            </a:extLst>
          </p:cNvPr>
          <p:cNvSpPr>
            <a:spLocks noGrp="1"/>
          </p:cNvSpPr>
          <p:nvPr>
            <p:ph type="title"/>
            <p:custDataLst>
              <p:tags r:id="rId1"/>
            </p:custDataLst>
          </p:nvPr>
        </p:nvSpPr>
        <p:spPr>
          <a:xfrm>
            <a:off x="449263" y="466725"/>
            <a:ext cx="9756775" cy="912217"/>
          </a:xfrm>
        </p:spPr>
        <p:txBody>
          <a:bodyPr/>
          <a:lstStyle/>
          <a:p>
            <a:pPr algn="l" rtl="0"/>
            <a:r>
              <a:rPr lang="fr-fr" sz="3000" b="1" i="0" u="none" baseline="0" dirty="0"/>
              <a:t>Plein feu sur l’Article 29 de la Convention relative aux droits des personnes handicapées </a:t>
            </a:r>
            <a:br>
              <a:rPr lang="fr-fr" sz="3000" dirty="0"/>
            </a:br>
            <a:r>
              <a:rPr lang="fr-fr" sz="3000" b="1" i="0" u="none" baseline="0" dirty="0"/>
              <a:t>Participation à la vie politique et à la vie publique</a:t>
            </a:r>
          </a:p>
        </p:txBody>
      </p:sp>
      <p:sp>
        <p:nvSpPr>
          <p:cNvPr id="3" name="Content Placeholder 2">
            <a:extLst>
              <a:ext uri="{FF2B5EF4-FFF2-40B4-BE49-F238E27FC236}">
                <a16:creationId xmlns:a16="http://schemas.microsoft.com/office/drawing/2014/main" id="{AEB22425-504F-F61B-4B3E-958D90B8700F}"/>
              </a:ext>
            </a:extLst>
          </p:cNvPr>
          <p:cNvSpPr>
            <a:spLocks noGrp="1"/>
          </p:cNvSpPr>
          <p:nvPr>
            <p:ph idx="1"/>
            <p:custDataLst>
              <p:tags r:id="rId2"/>
            </p:custDataLst>
          </p:nvPr>
        </p:nvSpPr>
        <p:spPr>
          <a:xfrm>
            <a:off x="449261" y="2340244"/>
            <a:ext cx="9785601" cy="3840488"/>
          </a:xfrm>
        </p:spPr>
        <p:txBody>
          <a:bodyPr numCol="2" spcCol="540000"/>
          <a:lstStyle/>
          <a:p>
            <a:pPr lvl="2" algn="l" rtl="0"/>
            <a:r>
              <a:rPr lang="fr-fr" b="1" i="0" u="none" baseline="0" dirty="0"/>
              <a:t>L’Article 29</a:t>
            </a:r>
            <a:r>
              <a:rPr lang="fr-fr" b="0" i="0" u="none" baseline="0" dirty="0"/>
              <a:t> stipule que les États Parties garantissent aux personnes handicapées la jouissance des droits politiques et la possibilité de les exercer sur la base de l’égalité avec les autres. Cela inclut le droit de vote et d’exercer des fonctions publiques :</a:t>
            </a:r>
          </a:p>
          <a:p>
            <a:pPr lvl="3" algn="l" rtl="0"/>
            <a:r>
              <a:rPr lang="fr-fr" b="1" i="0" u="none" baseline="0" dirty="0"/>
              <a:t>Droit de vote et d’être élues : </a:t>
            </a:r>
            <a:r>
              <a:rPr lang="fr-fr" dirty="0"/>
              <a:t>l</a:t>
            </a:r>
            <a:r>
              <a:rPr lang="fr-fr" b="0" i="0" u="none" baseline="0" dirty="0"/>
              <a:t>es personnes handicapées doivent avoir la possibilité de voter et de se présenter aux élections.</a:t>
            </a:r>
          </a:p>
          <a:p>
            <a:pPr lvl="3" algn="l" rtl="0"/>
            <a:r>
              <a:rPr lang="fr-fr" b="1" i="0" u="none" baseline="0" dirty="0"/>
              <a:t>Accessibilité du processus électoral : </a:t>
            </a:r>
            <a:r>
              <a:rPr lang="fr-fr" dirty="0"/>
              <a:t>l</a:t>
            </a:r>
            <a:r>
              <a:rPr lang="fr-fr" b="0" i="0" u="none" baseline="0" dirty="0"/>
              <a:t>es procédures, équipements et matériels électoraux doivent être appropriés, accessibles et faciles à comprendre et à utiliser.</a:t>
            </a:r>
          </a:p>
          <a:p>
            <a:pPr lvl="3" algn="l" rtl="0"/>
            <a:endParaRPr lang="fr-fr" dirty="0"/>
          </a:p>
        </p:txBody>
      </p:sp>
      <p:sp>
        <p:nvSpPr>
          <p:cNvPr id="4" name="Footer Placeholder 3">
            <a:extLst>
              <a:ext uri="{FF2B5EF4-FFF2-40B4-BE49-F238E27FC236}">
                <a16:creationId xmlns:a16="http://schemas.microsoft.com/office/drawing/2014/main" id="{A32FDB6B-8979-3304-ADA5-6154C3B98C02}"/>
              </a:ext>
            </a:extLst>
          </p:cNvPr>
          <p:cNvSpPr>
            <a:spLocks noGrp="1"/>
          </p:cNvSpPr>
          <p:nvPr>
            <p:ph type="ftr" sz="quarter" idx="11"/>
            <p:custDataLst>
              <p:tags r:id="rId3"/>
            </p:custDataLst>
          </p:nvPr>
        </p:nvSpPr>
        <p:spPr>
          <a:xfrm>
            <a:off x="449261" y="6986174"/>
            <a:ext cx="8419715" cy="322676"/>
          </a:xfrm>
        </p:spPr>
        <p:txBody>
          <a:bodyPr/>
          <a:lstStyle/>
          <a:p>
            <a:pPr lvl="0" algn="l" rtl="0"/>
            <a:r>
              <a:rPr lang="fr-fr" b="0" i="0" u="none" baseline="0" dirty="0"/>
              <a:t>Deuxième partie : Processus électoral favorisant l’inclusion des personnes en situation de handicap  </a:t>
            </a:r>
          </a:p>
        </p:txBody>
      </p:sp>
    </p:spTree>
    <p:extLst>
      <p:ext uri="{BB962C8B-B14F-4D97-AF65-F5344CB8AC3E}">
        <p14:creationId xmlns:p14="http://schemas.microsoft.com/office/powerpoint/2010/main" val="39672939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2A3A2-EC47-1745-7771-21D4E0C019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D3E642-9972-72A3-6EE9-5604962CCE2D}"/>
              </a:ext>
            </a:extLst>
          </p:cNvPr>
          <p:cNvSpPr>
            <a:spLocks noGrp="1"/>
          </p:cNvSpPr>
          <p:nvPr>
            <p:ph type="title"/>
            <p:custDataLst>
              <p:tags r:id="rId1"/>
            </p:custDataLst>
          </p:nvPr>
        </p:nvSpPr>
        <p:spPr>
          <a:xfrm>
            <a:off x="449261" y="466725"/>
            <a:ext cx="9190685" cy="912217"/>
          </a:xfrm>
        </p:spPr>
        <p:txBody>
          <a:bodyPr/>
          <a:lstStyle/>
          <a:p>
            <a:pPr algn="l" rtl="0"/>
            <a:r>
              <a:rPr lang="fr-fr" sz="3000" b="1" i="0" u="none" baseline="0" dirty="0"/>
              <a:t>Plein feu sur l’Article 29 de la Convention relative aux droits des personnes handicapées </a:t>
            </a:r>
            <a:br>
              <a:rPr lang="fr-fr" sz="3000" dirty="0"/>
            </a:br>
            <a:r>
              <a:rPr lang="fr-fr" sz="3000" b="1" i="0" u="none" baseline="0" dirty="0"/>
              <a:t>Participation à la vie politique et à la vie publique (suite)</a:t>
            </a:r>
          </a:p>
        </p:txBody>
      </p:sp>
      <p:sp>
        <p:nvSpPr>
          <p:cNvPr id="3" name="Content Placeholder 2">
            <a:extLst>
              <a:ext uri="{FF2B5EF4-FFF2-40B4-BE49-F238E27FC236}">
                <a16:creationId xmlns:a16="http://schemas.microsoft.com/office/drawing/2014/main" id="{D04B7EDA-53A0-51AA-D352-0694683A5268}"/>
              </a:ext>
            </a:extLst>
          </p:cNvPr>
          <p:cNvSpPr>
            <a:spLocks noGrp="1"/>
          </p:cNvSpPr>
          <p:nvPr>
            <p:ph idx="1"/>
            <p:custDataLst>
              <p:tags r:id="rId2"/>
            </p:custDataLst>
          </p:nvPr>
        </p:nvSpPr>
        <p:spPr>
          <a:xfrm>
            <a:off x="449263" y="2603714"/>
            <a:ext cx="9785600" cy="3577017"/>
          </a:xfrm>
        </p:spPr>
        <p:txBody>
          <a:bodyPr numCol="2" spcCol="540000"/>
          <a:lstStyle/>
          <a:p>
            <a:pPr lvl="3" algn="l" rtl="0"/>
            <a:r>
              <a:rPr lang="fr-fr" b="1" i="0" u="none" baseline="0" dirty="0"/>
              <a:t>Protection du droit de voter à bulletin secret : </a:t>
            </a:r>
            <a:r>
              <a:rPr lang="fr-fr" dirty="0"/>
              <a:t>l</a:t>
            </a:r>
            <a:r>
              <a:rPr lang="fr-fr" b="0" i="0" u="none" baseline="0" dirty="0"/>
              <a:t>e droit de </a:t>
            </a:r>
            <a:br>
              <a:rPr lang="fr-fr" dirty="0"/>
            </a:br>
            <a:r>
              <a:rPr lang="fr-fr" b="0" i="0" u="none" baseline="0" dirty="0"/>
              <a:t>voter à bulletin secret doit être protégé sans intimidation.</a:t>
            </a:r>
          </a:p>
          <a:p>
            <a:pPr lvl="3" algn="l" rtl="0"/>
            <a:r>
              <a:rPr lang="fr-fr" b="1" i="0" u="none" baseline="0" dirty="0"/>
              <a:t>Utilisation de technologies d’assistance : </a:t>
            </a:r>
            <a:r>
              <a:rPr lang="fr-fr" dirty="0"/>
              <a:t>l</a:t>
            </a:r>
            <a:r>
              <a:rPr lang="fr-fr" b="0" i="0" u="none" baseline="0" dirty="0"/>
              <a:t>es États doivent faciliter l’utilisation des technologies d’assistance et des nouvelles technologies </a:t>
            </a:r>
            <a:br>
              <a:rPr lang="fr-fr" dirty="0"/>
            </a:br>
            <a:r>
              <a:rPr lang="fr-fr" b="0" i="0" u="none" baseline="0" dirty="0"/>
              <a:t>pour favoriser la participation.</a:t>
            </a:r>
          </a:p>
          <a:p>
            <a:pPr lvl="3" algn="l" rtl="0"/>
            <a:r>
              <a:rPr lang="fr-fr" b="1" i="0" u="none" baseline="0" dirty="0"/>
              <a:t>Aide au vote : </a:t>
            </a:r>
            <a:r>
              <a:rPr lang="fr-fr" dirty="0"/>
              <a:t>l</a:t>
            </a:r>
            <a:r>
              <a:rPr lang="fr-fr" b="0" i="0" u="none" baseline="0" dirty="0"/>
              <a:t>e cas échéant, les personnes en situation de handicap doivent être autorisées à se faire accompagner par une personne </a:t>
            </a:r>
            <a:br>
              <a:rPr lang="fr-fr" dirty="0"/>
            </a:br>
            <a:r>
              <a:rPr lang="fr-fr" b="0" i="0" u="none" baseline="0" dirty="0"/>
              <a:t>de leur choix lors du vote.</a:t>
            </a:r>
          </a:p>
          <a:p>
            <a:pPr lvl="3" algn="l" rtl="0"/>
            <a:endParaRPr lang="fr-fr" dirty="0"/>
          </a:p>
        </p:txBody>
      </p:sp>
      <p:sp>
        <p:nvSpPr>
          <p:cNvPr id="4" name="Footer Placeholder 3">
            <a:extLst>
              <a:ext uri="{FF2B5EF4-FFF2-40B4-BE49-F238E27FC236}">
                <a16:creationId xmlns:a16="http://schemas.microsoft.com/office/drawing/2014/main" id="{AEE83C46-BA1F-2DAA-2BEF-317E0CA920FB}"/>
              </a:ext>
            </a:extLst>
          </p:cNvPr>
          <p:cNvSpPr>
            <a:spLocks noGrp="1"/>
          </p:cNvSpPr>
          <p:nvPr>
            <p:ph type="ftr" sz="quarter" idx="11"/>
            <p:custDataLst>
              <p:tags r:id="rId3"/>
            </p:custDataLst>
          </p:nvPr>
        </p:nvSpPr>
        <p:spPr>
          <a:xfrm>
            <a:off x="449263" y="6986174"/>
            <a:ext cx="8419715" cy="322676"/>
          </a:xfrm>
        </p:spPr>
        <p:txBody>
          <a:bodyPr/>
          <a:lstStyle/>
          <a:p>
            <a:pPr lvl="0" algn="l" rtl="0"/>
            <a:r>
              <a:rPr lang="fr-fr" b="0" i="0" u="none" baseline="0" dirty="0"/>
              <a:t>Deuxième partie : Processus électoral favorisant l’inclusion des personnes en situation de handicap  </a:t>
            </a:r>
          </a:p>
        </p:txBody>
      </p:sp>
    </p:spTree>
    <p:extLst>
      <p:ext uri="{BB962C8B-B14F-4D97-AF65-F5344CB8AC3E}">
        <p14:creationId xmlns:p14="http://schemas.microsoft.com/office/powerpoint/2010/main" val="22423657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6BF0D-5FE8-7C8E-29C4-9684F84B82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B52DF-46DB-3446-A0E2-22AB48702662}"/>
              </a:ext>
            </a:extLst>
          </p:cNvPr>
          <p:cNvSpPr>
            <a:spLocks noGrp="1"/>
          </p:cNvSpPr>
          <p:nvPr>
            <p:ph type="title"/>
            <p:custDataLst>
              <p:tags r:id="rId1"/>
            </p:custDataLst>
          </p:nvPr>
        </p:nvSpPr>
        <p:spPr>
          <a:xfrm>
            <a:off x="449261" y="466725"/>
            <a:ext cx="10242552" cy="1086781"/>
          </a:xfrm>
        </p:spPr>
        <p:txBody>
          <a:bodyPr/>
          <a:lstStyle/>
          <a:p>
            <a:pPr algn="l" rtl="0"/>
            <a:r>
              <a:rPr lang="fr-fr" sz="3200" b="1" i="0" u="none" baseline="0" dirty="0"/>
              <a:t>Autres articles de la Convention relative aux droits des personnes handicapées qui ont trait aux </a:t>
            </a:r>
            <a:br>
              <a:rPr lang="fr-fr" sz="3200" dirty="0"/>
            </a:br>
            <a:r>
              <a:rPr lang="fr-fr" sz="3200" b="1" i="0" u="none" baseline="0" dirty="0"/>
              <a:t>élections inclusives </a:t>
            </a:r>
          </a:p>
        </p:txBody>
      </p:sp>
      <p:sp>
        <p:nvSpPr>
          <p:cNvPr id="3" name="Content Placeholder 2">
            <a:extLst>
              <a:ext uri="{FF2B5EF4-FFF2-40B4-BE49-F238E27FC236}">
                <a16:creationId xmlns:a16="http://schemas.microsoft.com/office/drawing/2014/main" id="{1EA59F01-8D87-DF4A-E1E1-54B1EEB0B1C2}"/>
              </a:ext>
            </a:extLst>
          </p:cNvPr>
          <p:cNvSpPr>
            <a:spLocks noGrp="1"/>
          </p:cNvSpPr>
          <p:nvPr>
            <p:ph idx="1"/>
            <p:custDataLst>
              <p:tags r:id="rId2"/>
            </p:custDataLst>
          </p:nvPr>
        </p:nvSpPr>
        <p:spPr>
          <a:xfrm>
            <a:off x="449263" y="2497540"/>
            <a:ext cx="9336182" cy="3425588"/>
          </a:xfrm>
        </p:spPr>
        <p:txBody>
          <a:bodyPr numCol="2"/>
          <a:lstStyle/>
          <a:p>
            <a:pPr lvl="3" algn="l" rtl="0"/>
            <a:r>
              <a:rPr lang="fr-fr" sz="2400" b="1" i="0" u="none" baseline="0" dirty="0"/>
              <a:t>Article 9 : </a:t>
            </a:r>
            <a:r>
              <a:rPr lang="fr-fr" sz="2400" b="0" i="0" u="none" baseline="0" dirty="0"/>
              <a:t>couvre l’accessibilité, notamment des services, des équipements et de l’information. </a:t>
            </a:r>
          </a:p>
          <a:p>
            <a:pPr lvl="3" algn="l" rtl="0"/>
            <a:r>
              <a:rPr lang="fr-fr" sz="2400" b="1" i="0" u="none" baseline="0" dirty="0"/>
              <a:t>Article 12 : </a:t>
            </a:r>
            <a:r>
              <a:rPr lang="fr-fr" sz="2400" b="0" i="0" u="none" baseline="0" dirty="0"/>
              <a:t>a trait à la capacité juridique, une question qui affecte souvent le droit de vote des personnes ayant des déficiences intellectuelles. Cet article exige que les gouvernements veillent à ce que « les personnes handicapées aient droit à la reconnaissance en tous lieux de leur personnalité juridique » et qu’elles bénéficient d’une aide pour exercer ces droits.</a:t>
            </a:r>
          </a:p>
          <a:p>
            <a:endParaRPr lang="fr-fr" dirty="0"/>
          </a:p>
        </p:txBody>
      </p:sp>
      <p:sp>
        <p:nvSpPr>
          <p:cNvPr id="4" name="Footer Placeholder 3">
            <a:extLst>
              <a:ext uri="{FF2B5EF4-FFF2-40B4-BE49-F238E27FC236}">
                <a16:creationId xmlns:a16="http://schemas.microsoft.com/office/drawing/2014/main" id="{7D0996F5-FA90-3A35-63E7-D7B5D61D450E}"/>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16911562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B9805-3A05-83C8-7AEA-8A1379CC50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6536F2-F6EB-E2B6-D09C-09EEC37C86F9}"/>
              </a:ext>
            </a:extLst>
          </p:cNvPr>
          <p:cNvSpPr>
            <a:spLocks noGrp="1"/>
          </p:cNvSpPr>
          <p:nvPr>
            <p:ph type="title"/>
            <p:custDataLst>
              <p:tags r:id="rId1"/>
            </p:custDataLst>
          </p:nvPr>
        </p:nvSpPr>
        <p:spPr>
          <a:xfrm>
            <a:off x="449259" y="3168530"/>
            <a:ext cx="5473869" cy="1222614"/>
          </a:xfrm>
        </p:spPr>
        <p:txBody>
          <a:bodyPr/>
          <a:lstStyle/>
          <a:p>
            <a:pPr algn="l" rtl="0"/>
            <a:r>
              <a:rPr lang="fr-fr" sz="3800" b="1" i="0" u="none" baseline="0" dirty="0"/>
              <a:t>Cadre juridique et directif national</a:t>
            </a:r>
          </a:p>
        </p:txBody>
      </p:sp>
      <p:sp>
        <p:nvSpPr>
          <p:cNvPr id="4" name="Footer Placeholder 3">
            <a:extLst>
              <a:ext uri="{FF2B5EF4-FFF2-40B4-BE49-F238E27FC236}">
                <a16:creationId xmlns:a16="http://schemas.microsoft.com/office/drawing/2014/main" id="{013BB535-9CE5-7116-F466-FB27F65AC3F1}"/>
              </a:ext>
            </a:extLst>
          </p:cNvPr>
          <p:cNvSpPr>
            <a:spLocks noGrp="1"/>
          </p:cNvSpPr>
          <p:nvPr>
            <p:ph type="ftr" sz="quarter" idx="11"/>
            <p:custDataLst>
              <p:tags r:id="rId2"/>
            </p:custDataLst>
          </p:nvPr>
        </p:nvSpPr>
        <p:spPr/>
        <p:txBody>
          <a:bodyPr/>
          <a:lstStyle/>
          <a:p>
            <a:pPr lvl="0" algn="l" rtl="0">
              <a:defRPr/>
            </a:pPr>
            <a:r>
              <a:rPr lang="fr-fr" b="0" i="0" u="none" baseline="0">
                <a:solidFill>
                  <a:prstClr val="black"/>
                </a:solidFill>
              </a:rPr>
              <a:t>Deuxième partie : Processus électoral favorisant l’inclusion des personnes en situation de handicap  </a:t>
            </a:r>
          </a:p>
        </p:txBody>
      </p:sp>
    </p:spTree>
    <p:extLst>
      <p:ext uri="{BB962C8B-B14F-4D97-AF65-F5344CB8AC3E}">
        <p14:creationId xmlns:p14="http://schemas.microsoft.com/office/powerpoint/2010/main" val="5763678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69721-E7EC-ADE7-C70B-B73729A6BF9D}"/>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La Constitution de la Tanzanie</a:t>
            </a:r>
          </a:p>
        </p:txBody>
      </p:sp>
      <p:sp>
        <p:nvSpPr>
          <p:cNvPr id="3" name="Content Placeholder 2">
            <a:extLst>
              <a:ext uri="{FF2B5EF4-FFF2-40B4-BE49-F238E27FC236}">
                <a16:creationId xmlns:a16="http://schemas.microsoft.com/office/drawing/2014/main" id="{1EC051DF-9835-7379-AAE1-CE84E29C8998}"/>
              </a:ext>
            </a:extLst>
          </p:cNvPr>
          <p:cNvSpPr>
            <a:spLocks noGrp="1"/>
          </p:cNvSpPr>
          <p:nvPr>
            <p:ph idx="1"/>
            <p:custDataLst>
              <p:tags r:id="rId2"/>
            </p:custDataLst>
          </p:nvPr>
        </p:nvSpPr>
        <p:spPr>
          <a:xfrm>
            <a:off x="449261" y="2118103"/>
            <a:ext cx="9472659" cy="3418018"/>
          </a:xfrm>
        </p:spPr>
        <p:txBody>
          <a:bodyPr numCol="2" spcCol="360000"/>
          <a:lstStyle/>
          <a:p>
            <a:pPr lvl="2" algn="l" rtl="0"/>
            <a:r>
              <a:rPr lang="fr-fr" sz="2400" b="1" i="0" u="none" baseline="0" dirty="0"/>
              <a:t>Article 21(1) : </a:t>
            </a:r>
            <a:r>
              <a:rPr lang="fr-fr" sz="2400" b="0" i="0" u="none" baseline="0" dirty="0"/>
              <a:t>garantit à chaque </a:t>
            </a:r>
            <a:r>
              <a:rPr lang="fr-fr" sz="2400" b="0" i="0" u="none" baseline="0" dirty="0" err="1"/>
              <a:t>citoyen·ne</a:t>
            </a:r>
            <a:r>
              <a:rPr lang="fr-fr" sz="2400" b="0" i="0" u="none" baseline="0" dirty="0"/>
              <a:t> le droit de participer aux affaires publiques, y compris de voter et d’être </a:t>
            </a:r>
            <a:r>
              <a:rPr lang="fr-fr" sz="2400" b="0" i="0" u="none" baseline="0" dirty="0" err="1"/>
              <a:t>élu·e</a:t>
            </a:r>
            <a:r>
              <a:rPr lang="fr-fr" sz="2400" b="0" i="0" u="none" baseline="0" dirty="0"/>
              <a:t>.</a:t>
            </a:r>
          </a:p>
          <a:p>
            <a:pPr lvl="2" algn="l" rtl="0"/>
            <a:r>
              <a:rPr lang="fr-fr" sz="2400" b="1" i="0" u="none" baseline="0" dirty="0"/>
              <a:t>Article 13(1) : </a:t>
            </a:r>
            <a:r>
              <a:rPr lang="fr-fr" sz="2400" dirty="0"/>
              <a:t>a</a:t>
            </a:r>
            <a:r>
              <a:rPr lang="fr-fr" sz="2400" b="0" i="0" u="none" baseline="0" dirty="0"/>
              <a:t>ffirme l’égalité devant la loi et la non-discrimination, y compris sur la base du handicap.</a:t>
            </a:r>
          </a:p>
          <a:p>
            <a:pPr lvl="2" algn="l" rtl="0"/>
            <a:r>
              <a:rPr lang="fr-fr" sz="2400" b="1" i="0" u="none" baseline="0" dirty="0"/>
              <a:t>Articles 12-14 : </a:t>
            </a:r>
            <a:r>
              <a:rPr lang="fr-fr" sz="2400" dirty="0"/>
              <a:t>é</a:t>
            </a:r>
            <a:r>
              <a:rPr lang="fr-fr" sz="2400" b="0" i="0" u="none" baseline="0" dirty="0"/>
              <a:t>tablit les droits et libertés fondamentaux, y compris l’égalité et la dignité, applicables à toutes et à tous les </a:t>
            </a:r>
            <a:r>
              <a:rPr lang="fr-fr" sz="2400" b="0" i="0" u="none" baseline="0" dirty="0" err="1"/>
              <a:t>citoyen·ne·s</a:t>
            </a:r>
            <a:r>
              <a:rPr lang="fr-fr" sz="2400" b="0" i="0" u="none" baseline="0" dirty="0"/>
              <a:t>, y compris les personnes handicapées</a:t>
            </a:r>
          </a:p>
          <a:p>
            <a:pPr lvl="2" algn="l" rtl="0"/>
            <a:endParaRPr lang="fr-fr" dirty="0"/>
          </a:p>
        </p:txBody>
      </p:sp>
      <p:sp>
        <p:nvSpPr>
          <p:cNvPr id="4" name="Footer Placeholder 3">
            <a:extLst>
              <a:ext uri="{FF2B5EF4-FFF2-40B4-BE49-F238E27FC236}">
                <a16:creationId xmlns:a16="http://schemas.microsoft.com/office/drawing/2014/main" id="{675C5362-F13F-BA12-751F-F5A88A2DA1C5}"/>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6454273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9E37C-3DB4-5A83-33EF-4CC8370118BD}"/>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Loi sur le handicap 2010 – Tanzanie </a:t>
            </a:r>
          </a:p>
        </p:txBody>
      </p:sp>
      <p:sp>
        <p:nvSpPr>
          <p:cNvPr id="3" name="Content Placeholder 2">
            <a:extLst>
              <a:ext uri="{FF2B5EF4-FFF2-40B4-BE49-F238E27FC236}">
                <a16:creationId xmlns:a16="http://schemas.microsoft.com/office/drawing/2014/main" id="{DC5A4A09-3A94-8254-C4B9-66CE6A5BC37D}"/>
              </a:ext>
            </a:extLst>
          </p:cNvPr>
          <p:cNvSpPr>
            <a:spLocks noGrp="1"/>
          </p:cNvSpPr>
          <p:nvPr>
            <p:ph idx="1"/>
            <p:custDataLst>
              <p:tags r:id="rId2"/>
            </p:custDataLst>
          </p:nvPr>
        </p:nvSpPr>
        <p:spPr>
          <a:xfrm>
            <a:off x="449264" y="1557338"/>
            <a:ext cx="9755998" cy="4788871"/>
          </a:xfrm>
        </p:spPr>
        <p:txBody>
          <a:bodyPr numCol="2" spcCol="360000"/>
          <a:lstStyle/>
          <a:p>
            <a:pPr lvl="2" algn="l" rtl="0"/>
            <a:r>
              <a:rPr lang="fr-fr" sz="2200" b="1" i="0" u="none" baseline="0" dirty="0"/>
              <a:t>Section 51(1–2) : </a:t>
            </a:r>
            <a:r>
              <a:rPr lang="fr-fr" sz="2200" dirty="0"/>
              <a:t>g</a:t>
            </a:r>
            <a:r>
              <a:rPr lang="fr-fr" sz="2200" b="0" i="0" u="none" baseline="0" dirty="0"/>
              <a:t>arantit explicitement aux personnes en situation de handicap le droit de voter, d’exercer une fonction publique et de participer à la vie politique sans discrimination.</a:t>
            </a:r>
          </a:p>
          <a:p>
            <a:pPr lvl="2" algn="l" rtl="0"/>
            <a:r>
              <a:rPr lang="fr-fr" sz="2200" b="1" i="0" u="none" baseline="0" dirty="0"/>
              <a:t>Section 51(1–2) : </a:t>
            </a:r>
            <a:r>
              <a:rPr lang="fr-fr" sz="2200" dirty="0"/>
              <a:t>c</a:t>
            </a:r>
            <a:r>
              <a:rPr lang="fr-fr" sz="2200" b="0" i="0" u="none" baseline="0" dirty="0"/>
              <a:t>harge le ministre, en consultation avec la Commission électorale nationale, de :</a:t>
            </a:r>
          </a:p>
          <a:p>
            <a:pPr lvl="3" algn="l" rtl="0"/>
            <a:r>
              <a:rPr lang="fr-fr" sz="2200" b="0" i="0" u="none" baseline="0" dirty="0"/>
              <a:t>Veiller à ce que les procédures de vote, les locaux et les matériels électoraux soient accessibles.</a:t>
            </a:r>
          </a:p>
          <a:p>
            <a:pPr lvl="3" algn="l" rtl="0"/>
            <a:r>
              <a:rPr lang="fr-fr" sz="2200" b="0" i="0" u="none" baseline="0" dirty="0"/>
              <a:t>Faire en sorte que les centres d’inscription et les bureaux de vote soient accessibles aux </a:t>
            </a:r>
            <a:r>
              <a:rPr lang="fr-fr" sz="2200" b="0" i="0" u="none" baseline="0" dirty="0" err="1"/>
              <a:t>électeur·rice·s</a:t>
            </a:r>
            <a:r>
              <a:rPr lang="fr-fr" sz="2200" b="0" i="0" u="none" baseline="0" dirty="0"/>
              <a:t>.</a:t>
            </a:r>
          </a:p>
          <a:p>
            <a:pPr lvl="3" algn="l" rtl="0"/>
            <a:r>
              <a:rPr lang="fr-fr" sz="2200" b="0" i="0" u="none" baseline="0" dirty="0"/>
              <a:t>Fournir des dispositifs d’assistance (par exemple, bulletins de vote tactiles, dispositifs pour les personnes malvoyantes).</a:t>
            </a:r>
          </a:p>
          <a:p>
            <a:pPr lvl="2" algn="l" rtl="0"/>
            <a:endParaRPr lang="fr-fr" dirty="0"/>
          </a:p>
        </p:txBody>
      </p:sp>
      <p:sp>
        <p:nvSpPr>
          <p:cNvPr id="4" name="Footer Placeholder 3">
            <a:extLst>
              <a:ext uri="{FF2B5EF4-FFF2-40B4-BE49-F238E27FC236}">
                <a16:creationId xmlns:a16="http://schemas.microsoft.com/office/drawing/2014/main" id="{7A7BE771-A78C-4A47-3176-5C39249B60CF}"/>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dirty="0"/>
              <a:t>Deuxième partie : Processus électoral favorisant l’inclusion des personnes en situation de handicap  </a:t>
            </a:r>
          </a:p>
        </p:txBody>
      </p:sp>
    </p:spTree>
    <p:extLst>
      <p:ext uri="{BB962C8B-B14F-4D97-AF65-F5344CB8AC3E}">
        <p14:creationId xmlns:p14="http://schemas.microsoft.com/office/powerpoint/2010/main" val="31370699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44A65-F1B6-C3B3-FFFE-D093152236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BC5CF9-C490-D76B-FA64-8FA7F7D4A573}"/>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dirty="0"/>
              <a:t>Loi sur le handicap 2010 – Tanzanie (suite) </a:t>
            </a:r>
          </a:p>
        </p:txBody>
      </p:sp>
      <p:sp>
        <p:nvSpPr>
          <p:cNvPr id="3" name="Content Placeholder 2">
            <a:extLst>
              <a:ext uri="{FF2B5EF4-FFF2-40B4-BE49-F238E27FC236}">
                <a16:creationId xmlns:a16="http://schemas.microsoft.com/office/drawing/2014/main" id="{64F45C76-C4CF-EE3D-128E-4F97044B9545}"/>
              </a:ext>
            </a:extLst>
          </p:cNvPr>
          <p:cNvSpPr>
            <a:spLocks noGrp="1"/>
          </p:cNvSpPr>
          <p:nvPr>
            <p:ph idx="1"/>
            <p:custDataLst>
              <p:tags r:id="rId2"/>
            </p:custDataLst>
          </p:nvPr>
        </p:nvSpPr>
        <p:spPr>
          <a:xfrm>
            <a:off x="467906" y="2318357"/>
            <a:ext cx="9756000" cy="2922960"/>
          </a:xfrm>
        </p:spPr>
        <p:txBody>
          <a:bodyPr numCol="2" spcCol="360000"/>
          <a:lstStyle/>
          <a:p>
            <a:pPr lvl="3" algn="l" rtl="0"/>
            <a:r>
              <a:rPr lang="fr-fr" sz="2200" b="0" i="0" u="none" baseline="0" dirty="0"/>
              <a:t>Former le personnel des bureaux de vote aux droits des personnes handicapées.</a:t>
            </a:r>
          </a:p>
          <a:p>
            <a:pPr lvl="3" algn="l" rtl="0"/>
            <a:r>
              <a:rPr lang="fr-fr" sz="2200" b="0" i="0" u="none" baseline="0" dirty="0"/>
              <a:t>Permettre aux </a:t>
            </a:r>
            <a:r>
              <a:rPr lang="fr-fr" sz="2200" b="0" i="0" u="none" baseline="0" dirty="0" err="1"/>
              <a:t>électeur·rice·s</a:t>
            </a:r>
            <a:r>
              <a:rPr lang="fr-fr" sz="2200" b="0" i="0" u="none" baseline="0" dirty="0"/>
              <a:t> </a:t>
            </a:r>
            <a:r>
              <a:rPr lang="fr-fr" sz="2200" b="0" i="0" u="none" baseline="0" dirty="0" err="1"/>
              <a:t>handicapé·e·s</a:t>
            </a:r>
            <a:r>
              <a:rPr lang="fr-fr" sz="2200" b="0" i="0" u="none" baseline="0" dirty="0"/>
              <a:t> de se faire accompagner par une personne de leur choix lors du vote.</a:t>
            </a:r>
          </a:p>
          <a:p>
            <a:pPr lvl="3" algn="l" rtl="0"/>
            <a:r>
              <a:rPr lang="fr-fr" sz="2200" b="0" i="0" u="none" baseline="0" dirty="0"/>
              <a:t>Promouvoir la discrimination positive pour la représentation au sein des instances décisionnelles</a:t>
            </a:r>
          </a:p>
          <a:p>
            <a:pPr lvl="2" algn="l" rtl="0"/>
            <a:endParaRPr lang="fr-fr" dirty="0"/>
          </a:p>
        </p:txBody>
      </p:sp>
      <p:sp>
        <p:nvSpPr>
          <p:cNvPr id="4" name="Footer Placeholder 3">
            <a:extLst>
              <a:ext uri="{FF2B5EF4-FFF2-40B4-BE49-F238E27FC236}">
                <a16:creationId xmlns:a16="http://schemas.microsoft.com/office/drawing/2014/main" id="{01FBDD01-62C3-F620-1CAF-B6BDCC82C77C}"/>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dirty="0"/>
              <a:t>Deuxième partie : Processus électoral favorisant l’inclusion des personnes en situation de handicap  </a:t>
            </a:r>
          </a:p>
        </p:txBody>
      </p:sp>
    </p:spTree>
    <p:extLst>
      <p:ext uri="{BB962C8B-B14F-4D97-AF65-F5344CB8AC3E}">
        <p14:creationId xmlns:p14="http://schemas.microsoft.com/office/powerpoint/2010/main" val="30649568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C29F4-C07A-7D99-6AA1-7AC05FF219BA}"/>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Loi électorale nationale – Tanzanie </a:t>
            </a:r>
          </a:p>
        </p:txBody>
      </p:sp>
      <p:sp>
        <p:nvSpPr>
          <p:cNvPr id="3" name="Content Placeholder 2">
            <a:extLst>
              <a:ext uri="{FF2B5EF4-FFF2-40B4-BE49-F238E27FC236}">
                <a16:creationId xmlns:a16="http://schemas.microsoft.com/office/drawing/2014/main" id="{A29CF768-1A29-27CC-B962-2EB607C2EE5F}"/>
              </a:ext>
            </a:extLst>
          </p:cNvPr>
          <p:cNvSpPr>
            <a:spLocks noGrp="1"/>
          </p:cNvSpPr>
          <p:nvPr>
            <p:ph idx="1"/>
            <p:custDataLst>
              <p:tags r:id="rId2"/>
            </p:custDataLst>
          </p:nvPr>
        </p:nvSpPr>
        <p:spPr>
          <a:xfrm>
            <a:off x="449263" y="2418846"/>
            <a:ext cx="9554546" cy="2721982"/>
          </a:xfrm>
        </p:spPr>
        <p:txBody>
          <a:bodyPr numCol="2" spcCol="360000"/>
          <a:lstStyle/>
          <a:p>
            <a:pPr lvl="3" algn="l" rtl="0"/>
            <a:r>
              <a:rPr lang="fr-fr" sz="2400" b="0" i="0" u="none" baseline="0" dirty="0"/>
              <a:t>Prévoit une assistance dans les </a:t>
            </a:r>
            <a:r>
              <a:rPr lang="fr-fr" sz="2400" b="1" i="0" u="none" baseline="0" dirty="0"/>
              <a:t>bureaux de vote </a:t>
            </a:r>
            <a:r>
              <a:rPr lang="fr-fr" sz="2400" b="0" i="0" u="none" baseline="0" dirty="0"/>
              <a:t>pour les </a:t>
            </a:r>
            <a:r>
              <a:rPr lang="fr-fr" sz="2400" b="0" i="0" u="none" baseline="0" dirty="0" err="1"/>
              <a:t>électeur·rice·s</a:t>
            </a:r>
            <a:r>
              <a:rPr lang="fr-fr" sz="2400" b="0" i="0" u="none" baseline="0" dirty="0"/>
              <a:t> en situation de handicap.</a:t>
            </a:r>
          </a:p>
          <a:p>
            <a:pPr lvl="3" algn="l" rtl="0"/>
            <a:r>
              <a:rPr lang="fr-fr" sz="2400" b="0" i="0" u="none" baseline="0" dirty="0"/>
              <a:t>Exige une </a:t>
            </a:r>
            <a:r>
              <a:rPr lang="fr-fr" sz="2400" b="1" i="0" u="none" baseline="0" dirty="0"/>
              <a:t>éducation des </a:t>
            </a:r>
            <a:r>
              <a:rPr lang="fr-fr" sz="2400" b="1" i="0" u="none" baseline="0" dirty="0" err="1"/>
              <a:t>électeur·rice·s</a:t>
            </a:r>
            <a:r>
              <a:rPr lang="fr-fr" sz="2400" b="1" i="0" u="none" baseline="0" dirty="0"/>
              <a:t> en matière d’inclusivité</a:t>
            </a:r>
            <a:r>
              <a:rPr lang="fr-fr" sz="2400" b="0" i="0" u="none" baseline="0" dirty="0"/>
              <a:t>, bien que la mise en pratique reste inégale.</a:t>
            </a:r>
          </a:p>
          <a:p>
            <a:pPr lvl="3" algn="l" rtl="0"/>
            <a:r>
              <a:rPr lang="fr-fr" sz="2400" b="0" i="0" u="none" baseline="0" dirty="0"/>
              <a:t>Des amendements récents (2024) prévoient une </a:t>
            </a:r>
            <a:r>
              <a:rPr lang="fr-fr" sz="2400" b="1" i="0" u="none" baseline="0" dirty="0"/>
              <a:t>représentation des hommes et des femmes </a:t>
            </a:r>
            <a:r>
              <a:rPr lang="fr-fr" sz="2400" b="0" i="0" u="none" baseline="0" dirty="0"/>
              <a:t>dans les comités électoraux, mais la représentation des personnes handicapées n’est pas clairement prescrite.</a:t>
            </a:r>
          </a:p>
          <a:p>
            <a:pPr lvl="3" algn="l" rtl="0"/>
            <a:endParaRPr lang="fr-fr" dirty="0"/>
          </a:p>
        </p:txBody>
      </p:sp>
      <p:sp>
        <p:nvSpPr>
          <p:cNvPr id="4" name="Footer Placeholder 3">
            <a:extLst>
              <a:ext uri="{FF2B5EF4-FFF2-40B4-BE49-F238E27FC236}">
                <a16:creationId xmlns:a16="http://schemas.microsoft.com/office/drawing/2014/main" id="{F535ACBC-6ADC-BD6A-E100-B251E4B15198}"/>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31278586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F2790-EF2D-4FD4-8EA9-D7CB971A83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55AED7-2DA5-93C6-B99B-EFEF99D6706E}"/>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Exemples nationaux</a:t>
            </a:r>
          </a:p>
        </p:txBody>
      </p:sp>
      <p:sp>
        <p:nvSpPr>
          <p:cNvPr id="6" name="Content Placeholder 2">
            <a:extLst>
              <a:ext uri="{FF2B5EF4-FFF2-40B4-BE49-F238E27FC236}">
                <a16:creationId xmlns:a16="http://schemas.microsoft.com/office/drawing/2014/main" id="{72C66ABA-C8F1-151F-315D-EA2909426F9D}"/>
              </a:ext>
            </a:extLst>
          </p:cNvPr>
          <p:cNvSpPr txBox="1">
            <a:spLocks/>
          </p:cNvSpPr>
          <p:nvPr>
            <p:custDataLst>
              <p:tags r:id="rId2"/>
            </p:custDataLst>
          </p:nvPr>
        </p:nvSpPr>
        <p:spPr>
          <a:xfrm>
            <a:off x="1540642" y="1795424"/>
            <a:ext cx="5253448" cy="4801792"/>
          </a:xfrm>
          <a:prstGeom prst="rect">
            <a:avLst/>
          </a:prstGeom>
        </p:spPr>
        <p:txBody>
          <a:bodyPr vert="horz" wrap="square" lIns="0" tIns="0" rIns="0" bIns="0" rtlCol="0" anchor="t" anchorCtr="0">
            <a:noAutofit/>
          </a:bodyPr>
          <a:lst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3"/>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lvl="2" algn="l" rtl="0"/>
            <a:r>
              <a:rPr lang="fr-fr" sz="2400" b="1" i="0" u="none" baseline="0"/>
              <a:t>Cette diapositive permet à l’animateur·rice d’ajouter des exemples propres à son pays </a:t>
            </a:r>
            <a:endParaRPr lang="fr-fr" sz="2400" dirty="0"/>
          </a:p>
        </p:txBody>
      </p:sp>
      <p:sp>
        <p:nvSpPr>
          <p:cNvPr id="4" name="Footer Placeholder 3">
            <a:extLst>
              <a:ext uri="{FF2B5EF4-FFF2-40B4-BE49-F238E27FC236}">
                <a16:creationId xmlns:a16="http://schemas.microsoft.com/office/drawing/2014/main" id="{0F6B67ED-73CD-0837-63E8-78ED6D6FE66B}"/>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pic>
        <p:nvPicPr>
          <p:cNvPr id="7" name="Picture 6">
            <a:extLst>
              <a:ext uri="{FF2B5EF4-FFF2-40B4-BE49-F238E27FC236}">
                <a16:creationId xmlns:a16="http://schemas.microsoft.com/office/drawing/2014/main" id="{2292F4F1-BD64-03EA-7FBB-4577C10D8D5E}"/>
              </a:ext>
              <a:ext uri="{C183D7F6-B498-43B3-948B-1728B52AA6E4}">
                <adec:decorative xmlns:adec="http://schemas.microsoft.com/office/drawing/2017/decorative" val="1"/>
              </a:ext>
            </a:extLst>
          </p:cNvPr>
          <p:cNvPicPr>
            <a:picLocks noChangeAspect="1"/>
          </p:cNvPicPr>
          <p:nvPr>
            <p:custDataLst>
              <p:tags r:id="rId4"/>
            </p:custDataLst>
          </p:nvPr>
        </p:nvPicPr>
        <p:blipFill>
          <a:blip r:embed="rId7"/>
          <a:stretch>
            <a:fillRect/>
          </a:stretch>
        </p:blipFill>
        <p:spPr>
          <a:xfrm>
            <a:off x="449261" y="1647707"/>
            <a:ext cx="894735" cy="894735"/>
          </a:xfrm>
          <a:prstGeom prst="rect">
            <a:avLst/>
          </a:prstGeom>
        </p:spPr>
      </p:pic>
    </p:spTree>
    <p:extLst>
      <p:ext uri="{BB962C8B-B14F-4D97-AF65-F5344CB8AC3E}">
        <p14:creationId xmlns:p14="http://schemas.microsoft.com/office/powerpoint/2010/main" val="507303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a:extLst>
            <a:ext uri="{FF2B5EF4-FFF2-40B4-BE49-F238E27FC236}">
              <a16:creationId xmlns:a16="http://schemas.microsoft.com/office/drawing/2014/main" id="{A98626E2-ECA2-9973-DF21-0B3E0E9F3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B45FA3-64CE-C560-3B16-AC82E3C58ED3}"/>
              </a:ext>
            </a:extLst>
          </p:cNvPr>
          <p:cNvSpPr>
            <a:spLocks noGrp="1"/>
          </p:cNvSpPr>
          <p:nvPr>
            <p:ph type="ctrTitle"/>
            <p:custDataLst>
              <p:tags r:id="rId1"/>
            </p:custDataLst>
          </p:nvPr>
        </p:nvSpPr>
        <p:spPr/>
        <p:txBody>
          <a:bodyPr/>
          <a:lstStyle/>
          <a:p>
            <a:pPr algn="l" rtl="0"/>
            <a:r>
              <a:rPr lang="fr-fr" sz="4200" b="1" i="0" u="none" baseline="0">
                <a:solidFill>
                  <a:schemeClr val="bg1"/>
                </a:solidFill>
              </a:rPr>
              <a:t>Discussion de groupe</a:t>
            </a:r>
          </a:p>
        </p:txBody>
      </p:sp>
      <p:sp>
        <p:nvSpPr>
          <p:cNvPr id="7" name="Subtitle 6">
            <a:extLst>
              <a:ext uri="{FF2B5EF4-FFF2-40B4-BE49-F238E27FC236}">
                <a16:creationId xmlns:a16="http://schemas.microsoft.com/office/drawing/2014/main" id="{340ED706-FE49-5CF4-EB81-ECABF081379B}"/>
              </a:ext>
            </a:extLst>
          </p:cNvPr>
          <p:cNvSpPr>
            <a:spLocks noGrp="1"/>
          </p:cNvSpPr>
          <p:nvPr>
            <p:ph type="subTitle" idx="1"/>
            <p:custDataLst>
              <p:tags r:id="rId2"/>
            </p:custDataLst>
          </p:nvPr>
        </p:nvSpPr>
        <p:spPr/>
        <p:txBody>
          <a:bodyPr/>
          <a:lstStyle/>
          <a:p>
            <a:pPr algn="l" rtl="0"/>
            <a:r>
              <a:rPr lang="fr-fr" sz="4000" b="0" i="0" u="none" baseline="0" dirty="0"/>
              <a:t>Pourquoi réaliser un audit </a:t>
            </a:r>
            <a:br>
              <a:rPr lang="fr-fr" sz="4000" dirty="0"/>
            </a:br>
            <a:r>
              <a:rPr lang="fr-fr" sz="4000" b="0" i="0" u="none" baseline="0" dirty="0"/>
              <a:t>d’accessibilité des bureaux de vote ?</a:t>
            </a:r>
          </a:p>
        </p:txBody>
      </p:sp>
      <p:sp>
        <p:nvSpPr>
          <p:cNvPr id="4" name="Footer Placeholder 3">
            <a:extLst>
              <a:ext uri="{FF2B5EF4-FFF2-40B4-BE49-F238E27FC236}">
                <a16:creationId xmlns:a16="http://schemas.microsoft.com/office/drawing/2014/main" id="{683054BF-9301-CF67-3B02-3D6B9DC9FDB4}"/>
              </a:ext>
            </a:extLst>
          </p:cNvPr>
          <p:cNvSpPr>
            <a:spLocks noGrp="1"/>
          </p:cNvSpPr>
          <p:nvPr>
            <p:ph type="ftr" sz="quarter" idx="10"/>
            <p:custDataLst>
              <p:tags r:id="rId3"/>
            </p:custDataLst>
          </p:nvPr>
        </p:nvSpPr>
        <p:spPr/>
        <p:txBody>
          <a:bodyPr/>
          <a:lstStyle/>
          <a:p>
            <a:pPr algn="l" rtl="0"/>
            <a:r>
              <a:rPr lang="fr-fr" b="0" i="0" u="none" baseline="0"/>
              <a:t>Première partie : Introduction à l’inclusion du handicap</a:t>
            </a:r>
          </a:p>
        </p:txBody>
      </p:sp>
      <p:grpSp>
        <p:nvGrpSpPr>
          <p:cNvPr id="16" name="Group 15">
            <a:extLst>
              <a:ext uri="{FF2B5EF4-FFF2-40B4-BE49-F238E27FC236}">
                <a16:creationId xmlns:a16="http://schemas.microsoft.com/office/drawing/2014/main" id="{4EE79927-9C41-FDFA-31D9-5900D0FB319E}"/>
              </a:ext>
              <a:ext uri="{C183D7F6-B498-43B3-948B-1728B52AA6E4}">
                <adec:decorative xmlns:adec="http://schemas.microsoft.com/office/drawing/2017/decorative" val="1"/>
              </a:ext>
            </a:extLst>
          </p:cNvPr>
          <p:cNvGrpSpPr>
            <a:grpSpLocks noChangeAspect="1"/>
          </p:cNvGrpSpPr>
          <p:nvPr>
            <p:custDataLst>
              <p:tags r:id="rId4"/>
            </p:custDataLst>
          </p:nvPr>
        </p:nvGrpSpPr>
        <p:grpSpPr>
          <a:xfrm>
            <a:off x="7702245" y="637164"/>
            <a:ext cx="2158667" cy="1550148"/>
            <a:chOff x="8001797" y="4553104"/>
            <a:chExt cx="958150" cy="688052"/>
          </a:xfrm>
        </p:grpSpPr>
        <p:sp>
          <p:nvSpPr>
            <p:cNvPr id="17" name="Freeform: Shape 2">
              <a:extLst>
                <a:ext uri="{FF2B5EF4-FFF2-40B4-BE49-F238E27FC236}">
                  <a16:creationId xmlns:a16="http://schemas.microsoft.com/office/drawing/2014/main" id="{37BCEA95-BD1F-F7EF-1F7A-8D3C062FAF5D}"/>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8" name="Freeform: Shape 5">
              <a:extLst>
                <a:ext uri="{FF2B5EF4-FFF2-40B4-BE49-F238E27FC236}">
                  <a16:creationId xmlns:a16="http://schemas.microsoft.com/office/drawing/2014/main" id="{7B0B99AD-D7D9-2236-4AAF-741704354F35}"/>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072101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8D594-28E2-3D8E-F804-257B7FD001E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842D45-A409-A6D8-CDCD-CA5D41FD106E}"/>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Travail de groupe</a:t>
            </a:r>
          </a:p>
        </p:txBody>
      </p:sp>
      <p:sp>
        <p:nvSpPr>
          <p:cNvPr id="3" name="Subtitle 2">
            <a:extLst>
              <a:ext uri="{FF2B5EF4-FFF2-40B4-BE49-F238E27FC236}">
                <a16:creationId xmlns:a16="http://schemas.microsoft.com/office/drawing/2014/main" id="{FA7F9C62-C5F4-AFD5-499C-D92D7E8F2F80}"/>
              </a:ext>
            </a:extLst>
          </p:cNvPr>
          <p:cNvSpPr>
            <a:spLocks noGrp="1"/>
          </p:cNvSpPr>
          <p:nvPr>
            <p:ph type="subTitle" idx="1"/>
            <p:custDataLst>
              <p:tags r:id="rId2"/>
            </p:custDataLst>
          </p:nvPr>
        </p:nvSpPr>
        <p:spPr>
          <a:xfrm>
            <a:off x="457346" y="3147960"/>
            <a:ext cx="6002448" cy="1599138"/>
          </a:xfrm>
        </p:spPr>
        <p:txBody>
          <a:bodyPr/>
          <a:lstStyle/>
          <a:p>
            <a:pPr algn="l" rtl="0"/>
            <a:r>
              <a:rPr lang="fr-fr" sz="4000" b="0" i="0" u="none" baseline="0"/>
              <a:t>Principales lacunes dans la tenue des engagements législatifs et politiques </a:t>
            </a:r>
          </a:p>
        </p:txBody>
      </p:sp>
      <p:sp>
        <p:nvSpPr>
          <p:cNvPr id="10" name="Footer Placeholder 4">
            <a:extLst>
              <a:ext uri="{FF2B5EF4-FFF2-40B4-BE49-F238E27FC236}">
                <a16:creationId xmlns:a16="http://schemas.microsoft.com/office/drawing/2014/main" id="{55C12F24-3785-8F20-4BA2-A7AC2AAFC6D0}"/>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pic>
        <p:nvPicPr>
          <p:cNvPr id="11" name="Picture 10">
            <a:extLst>
              <a:ext uri="{FF2B5EF4-FFF2-40B4-BE49-F238E27FC236}">
                <a16:creationId xmlns:a16="http://schemas.microsoft.com/office/drawing/2014/main" id="{92CE5A4A-0CE9-FE47-8FBE-E444BEF9BBB9}"/>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6203011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DF80B-21A6-C5E0-E974-246C8D5142E9}"/>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Exemples de lacunes importantes</a:t>
            </a:r>
          </a:p>
        </p:txBody>
      </p:sp>
      <p:sp>
        <p:nvSpPr>
          <p:cNvPr id="3" name="Content Placeholder 2">
            <a:extLst>
              <a:ext uri="{FF2B5EF4-FFF2-40B4-BE49-F238E27FC236}">
                <a16:creationId xmlns:a16="http://schemas.microsoft.com/office/drawing/2014/main" id="{3BB3112F-8D11-3A2C-F02B-3FC23A49D5C8}"/>
              </a:ext>
            </a:extLst>
          </p:cNvPr>
          <p:cNvSpPr>
            <a:spLocks noGrp="1"/>
          </p:cNvSpPr>
          <p:nvPr>
            <p:ph idx="1"/>
            <p:custDataLst>
              <p:tags r:id="rId2"/>
            </p:custDataLst>
          </p:nvPr>
        </p:nvSpPr>
        <p:spPr>
          <a:xfrm>
            <a:off x="486552" y="1820420"/>
            <a:ext cx="9719486" cy="3618996"/>
          </a:xfrm>
        </p:spPr>
        <p:txBody>
          <a:bodyPr numCol="2" spcCol="540000"/>
          <a:lstStyle/>
          <a:p>
            <a:pPr lvl="3" algn="l" rtl="0"/>
            <a:r>
              <a:rPr lang="fr-fr" b="1" i="0" u="none" baseline="0" dirty="0"/>
              <a:t>Connaissance limitée</a:t>
            </a:r>
            <a:r>
              <a:rPr lang="fr-fr" b="0" i="0" u="none" baseline="0" dirty="0"/>
              <a:t> des personnes en situation de handicap concernant leurs droits de vote et les politiques qui soutiennent l’accessibilité du vote.</a:t>
            </a:r>
          </a:p>
          <a:p>
            <a:pPr lvl="3" algn="l" rtl="0"/>
            <a:r>
              <a:rPr lang="fr-fr" b="1" i="0" u="none" baseline="0" dirty="0"/>
              <a:t>Manque de connaissances : </a:t>
            </a:r>
            <a:r>
              <a:rPr lang="fr-fr" dirty="0"/>
              <a:t>d</a:t>
            </a:r>
            <a:r>
              <a:rPr lang="fr-fr" b="0" i="0" u="none" baseline="0" dirty="0"/>
              <a:t>e nombreux fonctionnaires électoraux et autres responsables de la mise en œuvre des politiques sur le terrain peuvent avoir des connaissances limitées sur l’inclusion du handicap.</a:t>
            </a:r>
          </a:p>
          <a:p>
            <a:pPr lvl="3" algn="l" rtl="0"/>
            <a:r>
              <a:rPr lang="fr-fr" b="1" i="0" u="none" baseline="0" dirty="0"/>
              <a:t>Cadres de responsabilité :</a:t>
            </a:r>
            <a:r>
              <a:rPr lang="fr-fr" b="0" i="0" u="none" baseline="0" dirty="0"/>
              <a:t> ils</a:t>
            </a:r>
            <a:r>
              <a:rPr lang="fr-fr" b="1" i="0" u="none" baseline="0" dirty="0"/>
              <a:t> </a:t>
            </a:r>
            <a:r>
              <a:rPr lang="fr-fr" b="0" i="0" u="none" baseline="0" dirty="0"/>
              <a:t>doivent être renforcés en ce qui concerne la responsabilité de la mise en œuvre de politiques électorales inclusives et de mesures d’accessibilité</a:t>
            </a:r>
            <a:r>
              <a:rPr lang="fr-fr" b="1" i="0" u="none" baseline="0" dirty="0"/>
              <a:t>. </a:t>
            </a:r>
            <a:r>
              <a:rPr lang="fr-fr" b="0" i="0" u="none" baseline="0" dirty="0"/>
              <a:t>  </a:t>
            </a:r>
            <a:endParaRPr lang="fr-fr" dirty="0"/>
          </a:p>
          <a:p>
            <a:pPr lvl="3" algn="l" rtl="0"/>
            <a:r>
              <a:rPr lang="fr-fr" b="1" i="0" u="none" baseline="0" dirty="0"/>
              <a:t>Données : </a:t>
            </a:r>
            <a:r>
              <a:rPr lang="fr-fr" dirty="0"/>
              <a:t>l</a:t>
            </a:r>
            <a:r>
              <a:rPr lang="fr-fr" b="0" i="0" u="none" baseline="0" dirty="0"/>
              <a:t>’absence de données ventilées sur les </a:t>
            </a:r>
            <a:r>
              <a:rPr lang="fr-fr" b="0" i="0" u="none" baseline="0" dirty="0" err="1"/>
              <a:t>électeur·rice·s</a:t>
            </a:r>
            <a:r>
              <a:rPr lang="fr-fr" b="0" i="0" u="none" baseline="0" dirty="0"/>
              <a:t> </a:t>
            </a:r>
            <a:r>
              <a:rPr lang="fr-fr" b="0" i="0" u="none" baseline="0" dirty="0" err="1"/>
              <a:t>handicapé·e·s</a:t>
            </a:r>
            <a:r>
              <a:rPr lang="fr-fr" b="0" i="0" u="none" baseline="0" dirty="0"/>
              <a:t> entrave la planification et la responsabilisation.</a:t>
            </a:r>
          </a:p>
        </p:txBody>
      </p:sp>
      <p:sp>
        <p:nvSpPr>
          <p:cNvPr id="4" name="Footer Placeholder 3">
            <a:extLst>
              <a:ext uri="{FF2B5EF4-FFF2-40B4-BE49-F238E27FC236}">
                <a16:creationId xmlns:a16="http://schemas.microsoft.com/office/drawing/2014/main" id="{1EAD3B73-11A2-5EB8-2280-C995F5C83D3D}"/>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1800388965"/>
      </p:ext>
    </p:extLst>
  </p:cSld>
  <p:clrMapOvr>
    <a:masterClrMapping/>
  </p:clrMapOvr>
  <p:extLst>
    <p:ext uri="{6950BFC3-D8DA-4A85-94F7-54DA5524770B}">
      <p188:commentRel xmlns:p188="http://schemas.microsoft.com/office/powerpoint/2018/8/main" r:id="rId6"/>
    </p:ext>
  </p:extLs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9A859-BBDC-0634-5B17-F01C69452A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177D72-F08D-AFE0-7C62-24EC9D7703E9}"/>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dirty="0"/>
              <a:t>Exemples de lacunes importantes (suite)</a:t>
            </a:r>
          </a:p>
        </p:txBody>
      </p:sp>
      <p:sp>
        <p:nvSpPr>
          <p:cNvPr id="3" name="Content Placeholder 2">
            <a:extLst>
              <a:ext uri="{FF2B5EF4-FFF2-40B4-BE49-F238E27FC236}">
                <a16:creationId xmlns:a16="http://schemas.microsoft.com/office/drawing/2014/main" id="{518B93CD-89F5-3109-3802-6618734E5A73}"/>
              </a:ext>
            </a:extLst>
          </p:cNvPr>
          <p:cNvSpPr>
            <a:spLocks noGrp="1"/>
          </p:cNvSpPr>
          <p:nvPr>
            <p:ph idx="1"/>
            <p:custDataLst>
              <p:tags r:id="rId2"/>
            </p:custDataLst>
          </p:nvPr>
        </p:nvSpPr>
        <p:spPr>
          <a:xfrm>
            <a:off x="467906" y="2627978"/>
            <a:ext cx="9756000" cy="2653706"/>
          </a:xfrm>
        </p:spPr>
        <p:txBody>
          <a:bodyPr numCol="2" spcCol="540000"/>
          <a:lstStyle/>
          <a:p>
            <a:pPr lvl="3" algn="l" rtl="0"/>
            <a:r>
              <a:rPr lang="fr-fr" b="1" i="0" u="none" baseline="0" dirty="0"/>
              <a:t>Application de la loi : </a:t>
            </a:r>
            <a:r>
              <a:rPr lang="fr-fr" dirty="0"/>
              <a:t>s</a:t>
            </a:r>
            <a:r>
              <a:rPr lang="fr-fr" b="0" i="0" u="none" baseline="0" dirty="0"/>
              <a:t>uivi et application limités des dispositions légales ; absence de sanctions en cas de non-respect.</a:t>
            </a:r>
          </a:p>
          <a:p>
            <a:pPr lvl="3" algn="l" rtl="0"/>
            <a:r>
              <a:rPr lang="fr-fr" b="1" i="0" u="none" baseline="0" dirty="0"/>
              <a:t>Ressources : </a:t>
            </a:r>
            <a:r>
              <a:rPr lang="fr-fr" dirty="0"/>
              <a:t>a</a:t>
            </a:r>
            <a:r>
              <a:rPr lang="fr-fr" b="0" i="0" u="none" baseline="0" dirty="0"/>
              <a:t>llocations budgétaires inadéquates pour permettre des pratiques électorales inclusives.</a:t>
            </a:r>
          </a:p>
          <a:p>
            <a:pPr marL="0" lvl="3" indent="0" algn="l" rtl="0">
              <a:buNone/>
            </a:pPr>
            <a:endParaRPr lang="fr-fr" b="0" i="0" u="none" baseline="0" dirty="0"/>
          </a:p>
          <a:p>
            <a:pPr lvl="3" algn="l" rtl="0"/>
            <a:r>
              <a:rPr lang="fr-fr" b="1" i="0" u="none" baseline="0" dirty="0"/>
              <a:t>Collaboration multipartite : </a:t>
            </a:r>
            <a:r>
              <a:rPr lang="fr-fr" b="0" i="0" u="none" baseline="0" dirty="0"/>
              <a:t>les espaces de collaboration entre les institutions électorales, les mécanismes en faveur des personnes en situation de handicap et les organisations de personnes handicapées sont limités. </a:t>
            </a:r>
          </a:p>
          <a:p>
            <a:pPr lvl="3" algn="l" rtl="0"/>
            <a:endParaRPr lang="fr-fr" dirty="0"/>
          </a:p>
        </p:txBody>
      </p:sp>
      <p:sp>
        <p:nvSpPr>
          <p:cNvPr id="4" name="Footer Placeholder 3">
            <a:extLst>
              <a:ext uri="{FF2B5EF4-FFF2-40B4-BE49-F238E27FC236}">
                <a16:creationId xmlns:a16="http://schemas.microsoft.com/office/drawing/2014/main" id="{B0D36C81-F836-880B-BEEE-D4C1DA62A054}"/>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Deuxième partie : Processus électoral favorisant l’inclusion des personnes en situation de handicap  </a:t>
            </a:r>
          </a:p>
        </p:txBody>
      </p:sp>
    </p:spTree>
    <p:extLst>
      <p:ext uri="{BB962C8B-B14F-4D97-AF65-F5344CB8AC3E}">
        <p14:creationId xmlns:p14="http://schemas.microsoft.com/office/powerpoint/2010/main" val="2625402945"/>
      </p:ext>
    </p:extLst>
  </p:cSld>
  <p:clrMapOvr>
    <a:masterClrMapping/>
  </p:clrMapOvr>
  <p:extLst>
    <p:ext uri="{6950BFC3-D8DA-4A85-94F7-54DA5524770B}">
      <p188:commentRel xmlns:p188="http://schemas.microsoft.com/office/powerpoint/2018/8/main" r:id="rId6"/>
    </p:ext>
  </p:extLs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50F47-1E03-EBFB-1CBF-00E91D2F1B7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00F7651-6839-DECF-8B76-6255E7334E1D}"/>
              </a:ext>
              <a:ext uri="{C183D7F6-B498-43B3-948B-1728B52AA6E4}">
                <adec:decorative xmlns:adec="http://schemas.microsoft.com/office/drawing/2017/decorative" val="1"/>
              </a:ext>
            </a:extLst>
          </p:cNvPr>
          <p:cNvPicPr>
            <a:picLocks noChangeAspect="1"/>
          </p:cNvPicPr>
          <p:nvPr>
            <p:custDataLst>
              <p:tags r:id="rId1"/>
            </p:custDataLst>
          </p:nvPr>
        </p:nvPicPr>
        <p:blipFill>
          <a:blip r:embed="rId8"/>
          <a:stretch>
            <a:fillRect/>
          </a:stretch>
        </p:blipFill>
        <p:spPr>
          <a:xfrm>
            <a:off x="1" y="-2011561"/>
            <a:ext cx="11169444" cy="9581068"/>
          </a:xfrm>
          <a:prstGeom prst="rect">
            <a:avLst/>
          </a:prstGeom>
        </p:spPr>
      </p:pic>
      <p:sp>
        <p:nvSpPr>
          <p:cNvPr id="5" name="Rectangle 4">
            <a:extLst>
              <a:ext uri="{FF2B5EF4-FFF2-40B4-BE49-F238E27FC236}">
                <a16:creationId xmlns:a16="http://schemas.microsoft.com/office/drawing/2014/main" id="{214C6E72-90F0-581F-5C84-9E39A862CB65}"/>
              </a:ext>
              <a:ext uri="{C183D7F6-B498-43B3-948B-1728B52AA6E4}">
                <adec:decorative xmlns:adec="http://schemas.microsoft.com/office/drawing/2017/decorative" val="1"/>
              </a:ext>
            </a:extLst>
          </p:cNvPr>
          <p:cNvSpPr/>
          <p:nvPr>
            <p:custDataLst>
              <p:tags r:id="rId2"/>
            </p:custDataLst>
          </p:nvPr>
        </p:nvSpPr>
        <p:spPr>
          <a:xfrm>
            <a:off x="-1" y="2698881"/>
            <a:ext cx="6583835" cy="6332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6" name="Rectangle 5">
            <a:extLst>
              <a:ext uri="{FF2B5EF4-FFF2-40B4-BE49-F238E27FC236}">
                <a16:creationId xmlns:a16="http://schemas.microsoft.com/office/drawing/2014/main" id="{D3B394F2-5DDA-4F28-C4F3-F900D024B277}"/>
              </a:ext>
              <a:ext uri="{C183D7F6-B498-43B3-948B-1728B52AA6E4}">
                <adec:decorative xmlns:adec="http://schemas.microsoft.com/office/drawing/2017/decorative" val="1"/>
              </a:ext>
            </a:extLst>
          </p:cNvPr>
          <p:cNvSpPr/>
          <p:nvPr>
            <p:custDataLst>
              <p:tags r:id="rId3"/>
            </p:custDataLst>
          </p:nvPr>
        </p:nvSpPr>
        <p:spPr>
          <a:xfrm>
            <a:off x="-2" y="2015708"/>
            <a:ext cx="6807201" cy="6332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7" name="Rectangle 6">
            <a:extLst>
              <a:ext uri="{FF2B5EF4-FFF2-40B4-BE49-F238E27FC236}">
                <a16:creationId xmlns:a16="http://schemas.microsoft.com/office/drawing/2014/main" id="{483CAD90-2669-2561-A2CA-992B945D0473}"/>
              </a:ext>
              <a:ext uri="{C183D7F6-B498-43B3-948B-1728B52AA6E4}">
                <adec:decorative xmlns:adec="http://schemas.microsoft.com/office/drawing/2017/decorative" val="1"/>
              </a:ext>
            </a:extLst>
          </p:cNvPr>
          <p:cNvSpPr/>
          <p:nvPr>
            <p:custDataLst>
              <p:tags r:id="rId4"/>
            </p:custDataLst>
          </p:nvPr>
        </p:nvSpPr>
        <p:spPr>
          <a:xfrm>
            <a:off x="0" y="3369662"/>
            <a:ext cx="3192379" cy="6332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4" name="Text Placeholder 3">
            <a:extLst>
              <a:ext uri="{FF2B5EF4-FFF2-40B4-BE49-F238E27FC236}">
                <a16:creationId xmlns:a16="http://schemas.microsoft.com/office/drawing/2014/main" id="{4965FD58-D21D-F86B-938E-2BB3C8087F26}"/>
              </a:ext>
            </a:extLst>
          </p:cNvPr>
          <p:cNvSpPr>
            <a:spLocks noGrp="1"/>
          </p:cNvSpPr>
          <p:nvPr>
            <p:ph type="body" sz="quarter" idx="10"/>
            <p:custDataLst>
              <p:tags r:id="rId5"/>
            </p:custDataLst>
          </p:nvPr>
        </p:nvSpPr>
        <p:spPr>
          <a:xfrm>
            <a:off x="339640" y="604007"/>
            <a:ext cx="1460500" cy="1338262"/>
          </a:xfrm>
        </p:spPr>
        <p:txBody>
          <a:bodyPr/>
          <a:lstStyle/>
          <a:p>
            <a:pPr algn="r" rtl="0"/>
            <a:r>
              <a:rPr lang="fr-fr" b="1" i="0" u="none" baseline="0"/>
              <a:t>03</a:t>
            </a:r>
          </a:p>
        </p:txBody>
      </p:sp>
      <p:sp>
        <p:nvSpPr>
          <p:cNvPr id="2" name="Title 1">
            <a:extLst>
              <a:ext uri="{FF2B5EF4-FFF2-40B4-BE49-F238E27FC236}">
                <a16:creationId xmlns:a16="http://schemas.microsoft.com/office/drawing/2014/main" id="{A07420F0-46F0-12B5-2825-E6BB67649ED3}"/>
              </a:ext>
            </a:extLst>
          </p:cNvPr>
          <p:cNvSpPr>
            <a:spLocks noGrp="1"/>
          </p:cNvSpPr>
          <p:nvPr>
            <p:ph type="ctrTitle"/>
            <p:custDataLst>
              <p:tags r:id="rId6"/>
            </p:custDataLst>
          </p:nvPr>
        </p:nvSpPr>
        <p:spPr>
          <a:xfrm>
            <a:off x="449263" y="1967467"/>
            <a:ext cx="6583835" cy="1339453"/>
          </a:xfrm>
        </p:spPr>
        <p:txBody>
          <a:bodyPr/>
          <a:lstStyle/>
          <a:p>
            <a:pPr algn="l" rtl="0"/>
            <a:r>
              <a:rPr lang="fr-fr" b="1" i="0" u="none" baseline="0" dirty="0"/>
              <a:t>Identifier les obstacles et partager les bonnes pratiques</a:t>
            </a:r>
          </a:p>
        </p:txBody>
      </p:sp>
    </p:spTree>
    <p:extLst>
      <p:ext uri="{BB962C8B-B14F-4D97-AF65-F5344CB8AC3E}">
        <p14:creationId xmlns:p14="http://schemas.microsoft.com/office/powerpoint/2010/main" val="18119868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77A64-27FB-F3BF-9B4E-8D3507E2827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3EFC6B4-F9ED-5E9D-E6D5-CD15E97C4C8C}"/>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Activité de groupe :</a:t>
            </a:r>
          </a:p>
        </p:txBody>
      </p:sp>
      <p:sp>
        <p:nvSpPr>
          <p:cNvPr id="3" name="Subtitle 2">
            <a:extLst>
              <a:ext uri="{FF2B5EF4-FFF2-40B4-BE49-F238E27FC236}">
                <a16:creationId xmlns:a16="http://schemas.microsoft.com/office/drawing/2014/main" id="{D0CA38E0-53CF-F366-3F3F-08507A288678}"/>
              </a:ext>
            </a:extLst>
          </p:cNvPr>
          <p:cNvSpPr>
            <a:spLocks noGrp="1"/>
          </p:cNvSpPr>
          <p:nvPr>
            <p:ph type="subTitle" idx="1"/>
            <p:custDataLst>
              <p:tags r:id="rId2"/>
            </p:custDataLst>
          </p:nvPr>
        </p:nvSpPr>
        <p:spPr>
          <a:xfrm>
            <a:off x="457345" y="3147960"/>
            <a:ext cx="9757439" cy="1599138"/>
          </a:xfrm>
        </p:spPr>
        <p:txBody>
          <a:bodyPr/>
          <a:lstStyle/>
          <a:p>
            <a:pPr algn="l" rtl="0"/>
            <a:r>
              <a:rPr lang="fr-fr" b="0" i="0" u="none" baseline="0" dirty="0"/>
              <a:t>Le « Jeu de la vie »</a:t>
            </a:r>
          </a:p>
        </p:txBody>
      </p:sp>
      <p:sp>
        <p:nvSpPr>
          <p:cNvPr id="10" name="Footer Placeholder 4">
            <a:extLst>
              <a:ext uri="{FF2B5EF4-FFF2-40B4-BE49-F238E27FC236}">
                <a16:creationId xmlns:a16="http://schemas.microsoft.com/office/drawing/2014/main" id="{BA198E7E-000E-29A1-78EE-48CCCE8BDC71}"/>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Troisième partie : Identifier les obstacles et partager les bonnes pratiques</a:t>
            </a:r>
            <a:endParaRPr lang="fr-fr" noProof="0"/>
          </a:p>
        </p:txBody>
      </p:sp>
      <p:pic>
        <p:nvPicPr>
          <p:cNvPr id="11" name="Picture 10">
            <a:extLst>
              <a:ext uri="{FF2B5EF4-FFF2-40B4-BE49-F238E27FC236}">
                <a16:creationId xmlns:a16="http://schemas.microsoft.com/office/drawing/2014/main" id="{ED7F4AEB-815B-8D5B-DCDE-ADA3F3740378}"/>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8017645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7E32B-1248-CBD0-E2A0-AE8A7890A2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2F3E1D-FAC3-39FF-2BB1-30029E05C45A}"/>
              </a:ext>
            </a:extLst>
          </p:cNvPr>
          <p:cNvSpPr>
            <a:spLocks noGrp="1"/>
          </p:cNvSpPr>
          <p:nvPr>
            <p:ph type="ctrTitle"/>
            <p:custDataLst>
              <p:tags r:id="rId1"/>
            </p:custDataLst>
          </p:nvPr>
        </p:nvSpPr>
        <p:spPr>
          <a:xfrm>
            <a:off x="0" y="1567473"/>
            <a:ext cx="10691813" cy="1456376"/>
          </a:xfrm>
        </p:spPr>
        <p:txBody>
          <a:bodyPr/>
          <a:lstStyle/>
          <a:p>
            <a:pPr algn="l" rtl="0"/>
            <a:r>
              <a:rPr lang="fr-fr" sz="4000" b="1" i="0" u="none" baseline="0" dirty="0"/>
              <a:t>Cartes des personnages du Jeu de la vie</a:t>
            </a:r>
          </a:p>
        </p:txBody>
      </p:sp>
      <p:pic>
        <p:nvPicPr>
          <p:cNvPr id="2" name="Picture 1">
            <a:extLst>
              <a:ext uri="{FF2B5EF4-FFF2-40B4-BE49-F238E27FC236}">
                <a16:creationId xmlns:a16="http://schemas.microsoft.com/office/drawing/2014/main" id="{1FE26466-63FF-1B45-3095-2398DC8CC9D1}"/>
              </a:ext>
              <a:ext uri="{C183D7F6-B498-43B3-948B-1728B52AA6E4}">
                <adec:decorative xmlns:adec="http://schemas.microsoft.com/office/drawing/2017/decorative" val="1"/>
              </a:ext>
            </a:extLst>
          </p:cNvPr>
          <p:cNvPicPr>
            <a:picLocks noChangeAspect="1"/>
          </p:cNvPicPr>
          <p:nvPr>
            <p:custDataLst>
              <p:tags r:id="rId2"/>
            </p:custDataLst>
          </p:nvPr>
        </p:nvPicPr>
        <p:blipFill>
          <a:blip r:embed="rId7"/>
          <a:stretch>
            <a:fillRect/>
          </a:stretch>
        </p:blipFill>
        <p:spPr>
          <a:xfrm>
            <a:off x="449261" y="628777"/>
            <a:ext cx="894735" cy="894735"/>
          </a:xfrm>
          <a:prstGeom prst="rect">
            <a:avLst/>
          </a:prstGeom>
        </p:spPr>
      </p:pic>
      <p:sp>
        <p:nvSpPr>
          <p:cNvPr id="23" name="TextBox 22">
            <a:extLst>
              <a:ext uri="{FF2B5EF4-FFF2-40B4-BE49-F238E27FC236}">
                <a16:creationId xmlns:a16="http://schemas.microsoft.com/office/drawing/2014/main" id="{86EEEEDA-43FB-8704-39AF-B488AC57A8FD}"/>
              </a:ext>
            </a:extLst>
          </p:cNvPr>
          <p:cNvSpPr txBox="1"/>
          <p:nvPr>
            <p:custDataLst>
              <p:tags r:id="rId3"/>
            </p:custDataLst>
          </p:nvPr>
        </p:nvSpPr>
        <p:spPr>
          <a:xfrm>
            <a:off x="1485900" y="920011"/>
            <a:ext cx="8867812" cy="312330"/>
          </a:xfrm>
          <a:prstGeom prst="rect">
            <a:avLst/>
          </a:prstGeom>
          <a:noFill/>
        </p:spPr>
        <p:txBody>
          <a:bodyPr wrap="none" lIns="0" tIns="0" rIns="0" bIns="0" rtlCol="0">
            <a:spAutoFit/>
          </a:bodyPr>
          <a:lstStyle/>
          <a:p>
            <a:pPr algn="l" rtl="0">
              <a:lnSpc>
                <a:spcPct val="110000"/>
              </a:lnSpc>
              <a:spcBef>
                <a:spcPts val="600"/>
              </a:spcBef>
              <a:spcAft>
                <a:spcPts val="1000"/>
              </a:spcAft>
            </a:pPr>
            <a:r>
              <a:rPr lang="fr-fr" sz="2000" b="0" i="0" u="none" baseline="0" dirty="0">
                <a:solidFill>
                  <a:schemeClr val="bg1"/>
                </a:solidFill>
              </a:rPr>
              <a:t>Les </a:t>
            </a:r>
            <a:r>
              <a:rPr lang="fr-fr" sz="2000" b="0" i="0" u="none" baseline="0" dirty="0" err="1">
                <a:solidFill>
                  <a:schemeClr val="bg1"/>
                </a:solidFill>
              </a:rPr>
              <a:t>animateur·rice·s</a:t>
            </a:r>
            <a:r>
              <a:rPr lang="fr-fr" sz="2000" b="0" i="0" u="none" baseline="0" dirty="0">
                <a:solidFill>
                  <a:schemeClr val="bg1"/>
                </a:solidFill>
              </a:rPr>
              <a:t> devront adapter les cartes à leur contexte (noms et lieux)</a:t>
            </a:r>
          </a:p>
        </p:txBody>
      </p:sp>
      <p:pic>
        <p:nvPicPr>
          <p:cNvPr id="6" name="Picture 5">
            <a:extLst>
              <a:ext uri="{FF2B5EF4-FFF2-40B4-BE49-F238E27FC236}">
                <a16:creationId xmlns:a16="http://schemas.microsoft.com/office/drawing/2014/main" id="{39186C42-1844-61B0-198A-02E2FCD39DF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99389" y="2856016"/>
            <a:ext cx="1902189" cy="2692797"/>
          </a:xfrm>
          <a:prstGeom prst="rect">
            <a:avLst/>
          </a:prstGeom>
        </p:spPr>
      </p:pic>
      <p:pic>
        <p:nvPicPr>
          <p:cNvPr id="8" name="Picture 7">
            <a:extLst>
              <a:ext uri="{FF2B5EF4-FFF2-40B4-BE49-F238E27FC236}">
                <a16:creationId xmlns:a16="http://schemas.microsoft.com/office/drawing/2014/main" id="{C40F9267-1382-C682-126D-90011C5B4B2F}"/>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2501578" y="2831105"/>
            <a:ext cx="1867312" cy="2657585"/>
          </a:xfrm>
          <a:prstGeom prst="rect">
            <a:avLst/>
          </a:prstGeom>
        </p:spPr>
      </p:pic>
      <p:pic>
        <p:nvPicPr>
          <p:cNvPr id="11" name="Picture 10">
            <a:extLst>
              <a:ext uri="{FF2B5EF4-FFF2-40B4-BE49-F238E27FC236}">
                <a16:creationId xmlns:a16="http://schemas.microsoft.com/office/drawing/2014/main" id="{F8E9E7EE-4DC4-0A05-53E5-6B18887A7954}"/>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4368890" y="2786293"/>
            <a:ext cx="1902189" cy="2702397"/>
          </a:xfrm>
          <a:prstGeom prst="rect">
            <a:avLst/>
          </a:prstGeom>
        </p:spPr>
      </p:pic>
      <p:pic>
        <p:nvPicPr>
          <p:cNvPr id="14" name="Picture 13">
            <a:extLst>
              <a:ext uri="{FF2B5EF4-FFF2-40B4-BE49-F238E27FC236}">
                <a16:creationId xmlns:a16="http://schemas.microsoft.com/office/drawing/2014/main" id="{F56833E1-8E24-003E-3E64-EAE1D46230B3}"/>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271079" y="2781893"/>
            <a:ext cx="1902189" cy="2704358"/>
          </a:xfrm>
          <a:prstGeom prst="rect">
            <a:avLst/>
          </a:prstGeom>
        </p:spPr>
      </p:pic>
      <p:pic>
        <p:nvPicPr>
          <p:cNvPr id="16" name="Picture 15">
            <a:extLst>
              <a:ext uri="{FF2B5EF4-FFF2-40B4-BE49-F238E27FC236}">
                <a16:creationId xmlns:a16="http://schemas.microsoft.com/office/drawing/2014/main" id="{7F9EDC0F-F0E5-D3F0-25CE-5D5FDF82CD07}"/>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8173269" y="2786293"/>
            <a:ext cx="1891990" cy="2699958"/>
          </a:xfrm>
          <a:prstGeom prst="rect">
            <a:avLst/>
          </a:prstGeom>
        </p:spPr>
      </p:pic>
      <p:sp>
        <p:nvSpPr>
          <p:cNvPr id="10" name="Footer Placeholder 9">
            <a:extLst>
              <a:ext uri="{FF2B5EF4-FFF2-40B4-BE49-F238E27FC236}">
                <a16:creationId xmlns:a16="http://schemas.microsoft.com/office/drawing/2014/main" id="{FBBAEA7F-4C0C-0C08-E47B-D5DD10EED715}"/>
              </a:ext>
            </a:extLst>
          </p:cNvPr>
          <p:cNvSpPr>
            <a:spLocks noGrp="1"/>
          </p:cNvSpPr>
          <p:nvPr>
            <p:ph type="ftr" sz="quarter" idx="10"/>
            <p:custDataLst>
              <p:tags r:id="rId4"/>
            </p:custDataLst>
          </p:nvPr>
        </p:nvSpPr>
        <p:spPr/>
        <p:txBody>
          <a:bodyPr/>
          <a:lstStyle/>
          <a:p>
            <a:pPr algn="l" rtl="0"/>
            <a:r>
              <a:rPr lang="fr-fr" b="0" i="0" u="none" baseline="0"/>
              <a:t>Troisième partie : Identifier les obstacles et partager les bonnes pratiques</a:t>
            </a:r>
          </a:p>
        </p:txBody>
      </p:sp>
    </p:spTree>
    <p:extLst>
      <p:ext uri="{BB962C8B-B14F-4D97-AF65-F5344CB8AC3E}">
        <p14:creationId xmlns:p14="http://schemas.microsoft.com/office/powerpoint/2010/main" val="1177064177"/>
      </p:ext>
    </p:extLst>
  </p:cSld>
  <p:clrMapOvr>
    <a:masterClrMapping/>
  </p:clrMapOvr>
  <p:extLst>
    <p:ext uri="{6950BFC3-D8DA-4A85-94F7-54DA5524770B}">
      <p188:commentRel xmlns:p188="http://schemas.microsoft.com/office/powerpoint/2018/8/main" r:id="rId6"/>
    </p:ext>
  </p:extLs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43E12-709F-C185-21E9-7A4FA7A5FA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21F6D5-9FDE-193D-CB29-EE1E90164158}"/>
              </a:ext>
            </a:extLst>
          </p:cNvPr>
          <p:cNvSpPr>
            <a:spLocks noGrp="1"/>
          </p:cNvSpPr>
          <p:nvPr>
            <p:ph type="title"/>
            <p:custDataLst>
              <p:tags r:id="rId1"/>
            </p:custDataLst>
          </p:nvPr>
        </p:nvSpPr>
        <p:spPr>
          <a:xfrm>
            <a:off x="449261" y="3168649"/>
            <a:ext cx="5799137" cy="1222375"/>
          </a:xfrm>
        </p:spPr>
        <p:txBody>
          <a:bodyPr/>
          <a:lstStyle/>
          <a:p>
            <a:pPr algn="l" rtl="0"/>
            <a:r>
              <a:rPr lang="fr-fr" b="1" i="0" u="none" baseline="0"/>
              <a:t>Obstacles à la participation aux élections </a:t>
            </a:r>
          </a:p>
        </p:txBody>
      </p:sp>
      <p:sp>
        <p:nvSpPr>
          <p:cNvPr id="4" name="Footer Placeholder 3">
            <a:extLst>
              <a:ext uri="{FF2B5EF4-FFF2-40B4-BE49-F238E27FC236}">
                <a16:creationId xmlns:a16="http://schemas.microsoft.com/office/drawing/2014/main" id="{F43C8079-01AF-6972-AE5C-ACA8702AC1DB}"/>
              </a:ext>
            </a:extLst>
          </p:cNvPr>
          <p:cNvSpPr>
            <a:spLocks noGrp="1"/>
          </p:cNvSpPr>
          <p:nvPr>
            <p:ph type="ftr" sz="quarter" idx="11"/>
            <p:custDataLst>
              <p:tags r:id="rId2"/>
            </p:custDataLst>
          </p:nvPr>
        </p:nvSpPr>
        <p:spPr>
          <a:xfrm>
            <a:off x="449261" y="6986588"/>
            <a:ext cx="8419715" cy="322676"/>
          </a:xfrm>
        </p:spPr>
        <p:txBody>
          <a:bodyPr/>
          <a:lstStyle/>
          <a:p>
            <a:pPr lvl="0" algn="l" rtl="0"/>
            <a:r>
              <a:rPr lang="fr-fr" b="0" i="0" u="none" baseline="0"/>
              <a:t>Troisième partie : Identifier les obstacles et partager les bonnes pratiques</a:t>
            </a:r>
            <a:endParaRPr lang="fr-fr"/>
          </a:p>
        </p:txBody>
      </p:sp>
    </p:spTree>
    <p:extLst>
      <p:ext uri="{BB962C8B-B14F-4D97-AF65-F5344CB8AC3E}">
        <p14:creationId xmlns:p14="http://schemas.microsoft.com/office/powerpoint/2010/main" val="10451636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08B59-5816-B150-0061-DC40D6460C5D}"/>
              </a:ext>
            </a:extLst>
          </p:cNvPr>
          <p:cNvSpPr>
            <a:spLocks noGrp="1"/>
          </p:cNvSpPr>
          <p:nvPr>
            <p:ph type="title"/>
            <p:custDataLst>
              <p:tags r:id="rId1"/>
            </p:custDataLst>
          </p:nvPr>
        </p:nvSpPr>
        <p:spPr>
          <a:xfrm>
            <a:off x="449261" y="105826"/>
            <a:ext cx="9726705" cy="1086781"/>
          </a:xfrm>
        </p:spPr>
        <p:txBody>
          <a:bodyPr/>
          <a:lstStyle/>
          <a:p>
            <a:pPr algn="l" rtl="0"/>
            <a:r>
              <a:rPr lang="fr-fr" sz="3200" b="1" i="0" u="none" baseline="0" dirty="0"/>
              <a:t>Obstacles à l’inclusion des personnes en situation de handicap</a:t>
            </a:r>
          </a:p>
        </p:txBody>
      </p:sp>
      <p:pic>
        <p:nvPicPr>
          <p:cNvPr id="7" name="Picture 6" descr="Un groupe de personnes présentant différents handicaps se tiennent devant un bureau de vote. Entre eux et le bâtiment, il y a une clôture avec des panneaux indiquant : attitudes, institutionnel, communication, environnemental">
            <a:extLst>
              <a:ext uri="{FF2B5EF4-FFF2-40B4-BE49-F238E27FC236}">
                <a16:creationId xmlns:a16="http://schemas.microsoft.com/office/drawing/2014/main" id="{CDF157DF-67CF-4A98-45E8-4C686A44D58E}"/>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p:blipFill>
        <p:spPr>
          <a:xfrm>
            <a:off x="1762713" y="1192607"/>
            <a:ext cx="7166385" cy="5374789"/>
          </a:xfrm>
          <a:prstGeom prst="rect">
            <a:avLst/>
          </a:prstGeom>
        </p:spPr>
      </p:pic>
      <p:sp>
        <p:nvSpPr>
          <p:cNvPr id="3" name="Footer Placeholder 3">
            <a:extLst>
              <a:ext uri="{FF2B5EF4-FFF2-40B4-BE49-F238E27FC236}">
                <a16:creationId xmlns:a16="http://schemas.microsoft.com/office/drawing/2014/main" id="{BD3BB9B5-169E-DF2B-C8A1-5E01AC5F9CDD}"/>
              </a:ext>
            </a:extLst>
          </p:cNvPr>
          <p:cNvSpPr txBox="1">
            <a:spLocks/>
          </p:cNvSpPr>
          <p:nvPr>
            <p:custDataLst>
              <p:tags r:id="rId3"/>
            </p:custDataLst>
          </p:nvPr>
        </p:nvSpPr>
        <p:spPr>
          <a:xfrm>
            <a:off x="449261" y="6986588"/>
            <a:ext cx="8419715" cy="322676"/>
          </a:xfrm>
          <a:prstGeom prst="rect">
            <a:avLst/>
          </a:prstGeom>
        </p:spPr>
        <p:txBody>
          <a:bodyPr vert="horz" wrap="square" lIns="0" tIns="0" rIns="0" bIns="0" rtlCol="0" anchor="b" anchorCtr="0">
            <a:noAutofit/>
          </a:bodyPr>
          <a:lstStyle>
            <a:defPPr>
              <a:defRPr lang="fr-fr"/>
            </a:defPPr>
            <a:lvl1pPr marL="0" algn="l" defTabSz="914400" rtl="0" eaLnBrk="1" latinLnBrk="0" hangingPunct="1">
              <a:lnSpc>
                <a:spcPct val="110000"/>
              </a:lnSpc>
              <a:defRPr sz="1403"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rtl="0">
              <a:defRPr/>
            </a:pPr>
            <a:r>
              <a:rPr lang="fr-fr" b="0" i="0" u="none" baseline="0">
                <a:solidFill>
                  <a:prstClr val="black"/>
                </a:solidFill>
              </a:rPr>
              <a:t>Troisième partie : Identifier les obstacles et partager les bonnes pratiques</a:t>
            </a:r>
            <a:endParaRPr lang="fr-fr">
              <a:solidFill>
                <a:prstClr val="black"/>
              </a:solidFill>
            </a:endParaRPr>
          </a:p>
        </p:txBody>
      </p:sp>
    </p:spTree>
    <p:extLst>
      <p:ext uri="{BB962C8B-B14F-4D97-AF65-F5344CB8AC3E}">
        <p14:creationId xmlns:p14="http://schemas.microsoft.com/office/powerpoint/2010/main" val="26651672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A8399-167C-B840-E833-F68707838CF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8A8F1B0-5762-8925-5EE1-7826DA43D76E}"/>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Travail de groupe</a:t>
            </a:r>
          </a:p>
        </p:txBody>
      </p:sp>
      <p:sp>
        <p:nvSpPr>
          <p:cNvPr id="3" name="Subtitle 2">
            <a:extLst>
              <a:ext uri="{FF2B5EF4-FFF2-40B4-BE49-F238E27FC236}">
                <a16:creationId xmlns:a16="http://schemas.microsoft.com/office/drawing/2014/main" id="{97E0FE29-E811-5E9A-63C8-075A63644E1D}"/>
              </a:ext>
            </a:extLst>
          </p:cNvPr>
          <p:cNvSpPr>
            <a:spLocks noGrp="1"/>
          </p:cNvSpPr>
          <p:nvPr>
            <p:ph type="subTitle" idx="1"/>
            <p:custDataLst>
              <p:tags r:id="rId2"/>
            </p:custDataLst>
          </p:nvPr>
        </p:nvSpPr>
        <p:spPr>
          <a:xfrm>
            <a:off x="457345" y="3147960"/>
            <a:ext cx="7852466" cy="1599138"/>
          </a:xfrm>
        </p:spPr>
        <p:txBody>
          <a:bodyPr/>
          <a:lstStyle/>
          <a:p>
            <a:pPr algn="l" rtl="0"/>
            <a:r>
              <a:rPr lang="fr-fr" sz="4000" b="0" i="0" u="none" baseline="0" dirty="0"/>
              <a:t>Quels types d’obstacles les personnes en situation de handicap peuvent-elles rencontrer lorsqu’elles vont voter ?</a:t>
            </a:r>
          </a:p>
        </p:txBody>
      </p:sp>
      <p:sp>
        <p:nvSpPr>
          <p:cNvPr id="10" name="Footer Placeholder 4">
            <a:extLst>
              <a:ext uri="{FF2B5EF4-FFF2-40B4-BE49-F238E27FC236}">
                <a16:creationId xmlns:a16="http://schemas.microsoft.com/office/drawing/2014/main" id="{E161F6FB-6D19-BD2F-EE39-2764BFFD6058}"/>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Troisième partie : Identifier les obstacles et partager les bonnes pratiques</a:t>
            </a:r>
            <a:endParaRPr lang="fr-fr"/>
          </a:p>
        </p:txBody>
      </p:sp>
      <p:pic>
        <p:nvPicPr>
          <p:cNvPr id="11" name="Picture 10">
            <a:extLst>
              <a:ext uri="{FF2B5EF4-FFF2-40B4-BE49-F238E27FC236}">
                <a16:creationId xmlns:a16="http://schemas.microsoft.com/office/drawing/2014/main" id="{BB194EFA-F076-C6BB-12C4-9A20B457767D}"/>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5725827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9261" y="466725"/>
            <a:ext cx="9756000" cy="1086781"/>
          </a:xfrm>
        </p:spPr>
        <p:txBody>
          <a:bodyPr>
            <a:normAutofit/>
          </a:bodyPr>
          <a:lstStyle/>
          <a:p>
            <a:pPr algn="l" rtl="0"/>
            <a:r>
              <a:rPr lang="fr-fr" b="1" i="0" u="none" baseline="0"/>
              <a:t>Obstacles à l’accessibilité du vote</a:t>
            </a:r>
          </a:p>
        </p:txBody>
      </p:sp>
      <p:graphicFrame>
        <p:nvGraphicFramePr>
          <p:cNvPr id="9" name="Content Placeholder 8">
            <a:extLst>
              <a:ext uri="{FF2B5EF4-FFF2-40B4-BE49-F238E27FC236}">
                <a16:creationId xmlns:a16="http://schemas.microsoft.com/office/drawing/2014/main" id="{202A8A2B-6930-4F44-3C9F-8E0CE86C7070}"/>
              </a:ext>
            </a:extLst>
          </p:cNvPr>
          <p:cNvGraphicFramePr>
            <a:graphicFrameLocks noGrp="1"/>
          </p:cNvGraphicFramePr>
          <p:nvPr>
            <p:ph idx="1"/>
            <p:custDataLst>
              <p:tags r:id="rId2"/>
            </p:custDataLst>
            <p:extLst>
              <p:ext uri="{D42A27DB-BD31-4B8C-83A1-F6EECF244321}">
                <p14:modId xmlns:p14="http://schemas.microsoft.com/office/powerpoint/2010/main" val="1480076834"/>
              </p:ext>
            </p:extLst>
          </p:nvPr>
        </p:nvGraphicFramePr>
        <p:xfrm>
          <a:off x="449263" y="1363579"/>
          <a:ext cx="9756775" cy="5249547"/>
        </p:xfrm>
        <a:graphic>
          <a:graphicData uri="http://schemas.openxmlformats.org/drawingml/2006/table">
            <a:tbl>
              <a:tblPr firstRow="1" bandRow="1">
                <a:tableStyleId>{21E4AEA4-8DFA-4A89-87EB-49C32662AFE0}</a:tableStyleId>
              </a:tblPr>
              <a:tblGrid>
                <a:gridCol w="2306637">
                  <a:extLst>
                    <a:ext uri="{9D8B030D-6E8A-4147-A177-3AD203B41FA5}">
                      <a16:colId xmlns:a16="http://schemas.microsoft.com/office/drawing/2014/main" val="2958989630"/>
                    </a:ext>
                  </a:extLst>
                </a:gridCol>
                <a:gridCol w="3752717">
                  <a:extLst>
                    <a:ext uri="{9D8B030D-6E8A-4147-A177-3AD203B41FA5}">
                      <a16:colId xmlns:a16="http://schemas.microsoft.com/office/drawing/2014/main" val="4087284258"/>
                    </a:ext>
                  </a:extLst>
                </a:gridCol>
                <a:gridCol w="3697421">
                  <a:extLst>
                    <a:ext uri="{9D8B030D-6E8A-4147-A177-3AD203B41FA5}">
                      <a16:colId xmlns:a16="http://schemas.microsoft.com/office/drawing/2014/main" val="4016620778"/>
                    </a:ext>
                  </a:extLst>
                </a:gridCol>
              </a:tblGrid>
              <a:tr h="778695">
                <a:tc>
                  <a:txBody>
                    <a:bodyPr/>
                    <a:lstStyle/>
                    <a:p>
                      <a:pPr algn="l" rtl="0"/>
                      <a:r>
                        <a:rPr lang="fr-fr" sz="1900" b="1" i="0" u="none" baseline="0"/>
                        <a:t>Type d’obstacle</a:t>
                      </a:r>
                    </a:p>
                  </a:txBody>
                  <a:tcPr marL="100796" marR="100796" marT="50398" marB="50398"/>
                </a:tc>
                <a:tc>
                  <a:txBody>
                    <a:bodyPr/>
                    <a:lstStyle/>
                    <a:p>
                      <a:pPr algn="l" rtl="0"/>
                      <a:r>
                        <a:rPr lang="fr-fr" sz="1900" b="1" i="0" u="none" baseline="0" dirty="0"/>
                        <a:t>Exemples</a:t>
                      </a:r>
                    </a:p>
                  </a:txBody>
                  <a:tcPr marL="100796" marR="100796" marT="50398" marB="50398"/>
                </a:tc>
                <a:tc>
                  <a:txBody>
                    <a:bodyPr/>
                    <a:lstStyle/>
                    <a:p>
                      <a:pPr algn="l" rtl="0"/>
                      <a:r>
                        <a:rPr lang="fr-fr" sz="1900" b="1" i="0" u="none" baseline="0"/>
                        <a:t>Différents types de handicaps</a:t>
                      </a:r>
                    </a:p>
                  </a:txBody>
                  <a:tcPr marL="100796" marR="100796" marT="50398" marB="50398"/>
                </a:tc>
                <a:extLst>
                  <a:ext uri="{0D108BD9-81ED-4DB2-BD59-A6C34878D82A}">
                    <a16:rowId xmlns:a16="http://schemas.microsoft.com/office/drawing/2014/main" val="1475563938"/>
                  </a:ext>
                </a:extLst>
              </a:tr>
              <a:tr h="30989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1" i="0" u="none" strike="noStrike" kern="1200" baseline="0" dirty="0">
                          <a:solidFill>
                            <a:schemeClr val="dk1"/>
                          </a:solidFill>
                        </a:rPr>
                        <a:t>Attitudes</a:t>
                      </a:r>
                    </a:p>
                    <a:p>
                      <a:pPr algn="l" rtl="0">
                        <a:lnSpc>
                          <a:spcPct val="100000"/>
                        </a:lnSpc>
                        <a:spcBef>
                          <a:spcPts val="0"/>
                        </a:spcBef>
                        <a:spcAft>
                          <a:spcPts val="0"/>
                        </a:spcAft>
                      </a:pPr>
                      <a:endParaRPr lang="fr-fr" sz="1900" dirty="0"/>
                    </a:p>
                  </a:txBody>
                  <a:tcPr marL="100796" marR="100796" marT="50398" marB="50398"/>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000" b="0" i="0" u="none" strike="noStrike" kern="1200" baseline="0" dirty="0">
                          <a:solidFill>
                            <a:schemeClr val="dk1"/>
                          </a:solidFill>
                        </a:rPr>
                        <a:t>Suppositions concernant les capacités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000" b="0" i="0" u="none" strike="noStrike" kern="1200" baseline="0" dirty="0">
                          <a:solidFill>
                            <a:schemeClr val="dk1"/>
                          </a:solidFill>
                        </a:rPr>
                        <a:t>Stéréotypes et attitudes préjudiciables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000" b="0" i="0" u="none" strike="noStrike" kern="1200" baseline="0" dirty="0">
                          <a:solidFill>
                            <a:schemeClr val="dk1"/>
                          </a:solidFill>
                        </a:rPr>
                        <a:t>Stigmatisation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000" b="0" i="0" u="none" strike="noStrike" kern="1200" baseline="0" dirty="0">
                          <a:solidFill>
                            <a:schemeClr val="dk1"/>
                          </a:solidFill>
                        </a:rPr>
                        <a:t>Intersection entre le handicap et d’autres identités (genre, âge, religion, etc.)</a:t>
                      </a:r>
                      <a:endParaRPr lang="fr-fr" sz="1900" dirty="0"/>
                    </a:p>
                  </a:txBody>
                  <a:tcPr marL="100796" marR="100796" marT="50398" marB="50398"/>
                </a:tc>
                <a:tc>
                  <a:txBody>
                    <a:bodyPr/>
                    <a:lstStyle/>
                    <a:p>
                      <a:pPr algn="l" rtl="0">
                        <a:lnSpc>
                          <a:spcPct val="100000"/>
                        </a:lnSpc>
                        <a:spcBef>
                          <a:spcPts val="0"/>
                        </a:spcBef>
                        <a:spcAft>
                          <a:spcPts val="0"/>
                        </a:spcAft>
                      </a:pPr>
                      <a:r>
                        <a:rPr lang="fr-fr" sz="1900" b="0" i="0" u="none" baseline="0"/>
                        <a:t>Santé psychosociale/mentale : l’équipe du bureau de vote utilise des termes tels que « fou-folle » ou « dingue »</a:t>
                      </a:r>
                    </a:p>
                  </a:txBody>
                  <a:tcPr marL="100796" marR="100796" marT="50398" marB="50398"/>
                </a:tc>
                <a:extLst>
                  <a:ext uri="{0D108BD9-81ED-4DB2-BD59-A6C34878D82A}">
                    <a16:rowId xmlns:a16="http://schemas.microsoft.com/office/drawing/2014/main" val="2662423670"/>
                  </a:ext>
                </a:extLst>
              </a:tr>
              <a:tr h="13719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1" i="0" u="none" strike="noStrike" kern="1200" baseline="0">
                          <a:solidFill>
                            <a:schemeClr val="dk1"/>
                          </a:solidFill>
                        </a:rPr>
                        <a:t>Communication </a:t>
                      </a:r>
                    </a:p>
                    <a:p>
                      <a:pPr algn="l" rtl="0">
                        <a:lnSpc>
                          <a:spcPct val="100000"/>
                        </a:lnSpc>
                        <a:spcBef>
                          <a:spcPts val="0"/>
                        </a:spcBef>
                        <a:spcAft>
                          <a:spcPts val="0"/>
                        </a:spcAft>
                      </a:pPr>
                      <a:endParaRPr lang="fr-fr" sz="1900"/>
                    </a:p>
                  </a:txBody>
                  <a:tcPr marL="100796" marR="100796" marT="50398" marB="50398"/>
                </a:tc>
                <a:tc>
                  <a:txBody>
                    <a:bodyPr/>
                    <a:lstStyle/>
                    <a:p>
                      <a:pPr marL="285750" indent="-285750" algn="l" rtl="0">
                        <a:lnSpc>
                          <a:spcPct val="100000"/>
                        </a:lnSpc>
                        <a:spcBef>
                          <a:spcPts val="0"/>
                        </a:spcBef>
                        <a:spcAft>
                          <a:spcPts val="0"/>
                        </a:spcAft>
                        <a:buFont typeface="Arial" panose="020B0604020202020204" pitchFamily="34" charset="0"/>
                        <a:buChar char="•"/>
                      </a:pPr>
                      <a:r>
                        <a:rPr lang="fr-fr" sz="1900" b="0" i="0" u="none" baseline="0"/>
                        <a:t>Le bureau de vote ne dispose pas d’informations dans des formats accessibles expliquant comment voter </a:t>
                      </a:r>
                    </a:p>
                  </a:txBody>
                  <a:tcPr marL="100796" marR="100796" marT="50398" marB="50398"/>
                </a:tc>
                <a:tc>
                  <a:txBody>
                    <a:bodyPr/>
                    <a:lstStyle/>
                    <a:p>
                      <a:pPr algn="l" rtl="0">
                        <a:lnSpc>
                          <a:spcPct val="100000"/>
                        </a:lnSpc>
                        <a:spcBef>
                          <a:spcPts val="0"/>
                        </a:spcBef>
                        <a:spcAft>
                          <a:spcPts val="0"/>
                        </a:spcAft>
                      </a:pPr>
                      <a:r>
                        <a:rPr lang="fr-fr" sz="1900" b="0" i="0" u="none" baseline="0" dirty="0"/>
                        <a:t>Visuel : les documents imprimés, comme les bulletins de vote, ne sont pas accessibles </a:t>
                      </a:r>
                    </a:p>
                  </a:txBody>
                  <a:tcPr marL="100796" marR="100796" marT="50398" marB="50398"/>
                </a:tc>
                <a:extLst>
                  <a:ext uri="{0D108BD9-81ED-4DB2-BD59-A6C34878D82A}">
                    <a16:rowId xmlns:a16="http://schemas.microsoft.com/office/drawing/2014/main" val="1784887412"/>
                  </a:ext>
                </a:extLst>
              </a:tr>
            </a:tbl>
          </a:graphicData>
        </a:graphic>
      </p:graphicFrame>
      <p:sp>
        <p:nvSpPr>
          <p:cNvPr id="3" name="Footer Placeholder 2">
            <a:extLst>
              <a:ext uri="{FF2B5EF4-FFF2-40B4-BE49-F238E27FC236}">
                <a16:creationId xmlns:a16="http://schemas.microsoft.com/office/drawing/2014/main" id="{08F4322A-DAB2-921A-C903-4395B4F794A0}"/>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Troisième partie : Identifier les obstacles et partager les bonnes pratiques</a:t>
            </a:r>
            <a:endParaRPr lang="fr-fr" noProof="0"/>
          </a:p>
        </p:txBody>
      </p:sp>
    </p:spTree>
    <p:extLst>
      <p:ext uri="{BB962C8B-B14F-4D97-AF65-F5344CB8AC3E}">
        <p14:creationId xmlns:p14="http://schemas.microsoft.com/office/powerpoint/2010/main" val="1602375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3DD80-66B7-D010-5048-5EBBA9120C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D6030A-7A56-2544-0437-464B0DF836CB}"/>
              </a:ext>
            </a:extLst>
          </p:cNvPr>
          <p:cNvSpPr>
            <a:spLocks noGrp="1"/>
          </p:cNvSpPr>
          <p:nvPr>
            <p:ph type="title"/>
            <p:custDataLst>
              <p:tags r:id="rId1"/>
            </p:custDataLst>
          </p:nvPr>
        </p:nvSpPr>
        <p:spPr/>
        <p:txBody>
          <a:bodyPr/>
          <a:lstStyle/>
          <a:p>
            <a:pPr algn="l" rtl="0"/>
            <a:r>
              <a:rPr lang="fr-fr" b="1" i="0" u="none" baseline="0"/>
              <a:t>Réponses </a:t>
            </a:r>
          </a:p>
        </p:txBody>
      </p:sp>
      <p:sp>
        <p:nvSpPr>
          <p:cNvPr id="3" name="Content Placeholder 2">
            <a:extLst>
              <a:ext uri="{FF2B5EF4-FFF2-40B4-BE49-F238E27FC236}">
                <a16:creationId xmlns:a16="http://schemas.microsoft.com/office/drawing/2014/main" id="{EC051EBA-EC0C-E635-402A-BE3C4832C6C5}"/>
              </a:ext>
            </a:extLst>
          </p:cNvPr>
          <p:cNvSpPr>
            <a:spLocks noGrp="1"/>
          </p:cNvSpPr>
          <p:nvPr>
            <p:ph sz="quarter" idx="12"/>
            <p:custDataLst>
              <p:tags r:id="rId2"/>
            </p:custDataLst>
          </p:nvPr>
        </p:nvSpPr>
        <p:spPr>
          <a:xfrm>
            <a:off x="449262" y="2020396"/>
            <a:ext cx="9952038" cy="3518881"/>
          </a:xfrm>
        </p:spPr>
        <p:txBody>
          <a:bodyPr numCol="2" spcCol="360000"/>
          <a:lstStyle/>
          <a:p>
            <a:pPr lvl="3" algn="l" rtl="0"/>
            <a:r>
              <a:rPr lang="fr-fr" sz="2400" b="0" i="0" u="none" baseline="0" dirty="0"/>
              <a:t>Promouvoir la participation </a:t>
            </a:r>
            <a:br>
              <a:rPr lang="fr-fr" sz="2400" dirty="0"/>
            </a:br>
            <a:r>
              <a:rPr lang="fr-fr" sz="2400" b="0" i="0" u="none" baseline="0" dirty="0"/>
              <a:t>des personnes en situation de handicap </a:t>
            </a:r>
            <a:br>
              <a:rPr lang="fr-fr" sz="2400" dirty="0"/>
            </a:br>
            <a:r>
              <a:rPr lang="fr-fr" sz="2400" b="0" i="0" u="none" baseline="0" dirty="0"/>
              <a:t>aux processus électoraux</a:t>
            </a:r>
          </a:p>
          <a:p>
            <a:pPr lvl="3" algn="l" rtl="0"/>
            <a:r>
              <a:rPr lang="fr-fr" sz="2400" b="0" i="0" u="none" baseline="0" dirty="0"/>
              <a:t>Identifier les obstacles </a:t>
            </a:r>
            <a:br>
              <a:rPr lang="fr-fr" sz="2400" dirty="0"/>
            </a:br>
            <a:r>
              <a:rPr lang="fr-fr" sz="2400" b="0" i="0" u="none" baseline="0" dirty="0"/>
              <a:t>et les difficultés </a:t>
            </a:r>
          </a:p>
          <a:p>
            <a:pPr lvl="3" algn="l" rtl="0"/>
            <a:r>
              <a:rPr lang="fr-fr" sz="2400" b="0" i="0" u="none" baseline="0" dirty="0"/>
              <a:t>Sensibiliser au handicap  </a:t>
            </a:r>
          </a:p>
          <a:p>
            <a:pPr lvl="3" algn="l" rtl="0"/>
            <a:r>
              <a:rPr lang="fr-fr" sz="2400" b="0" i="0" u="none" baseline="0" dirty="0"/>
              <a:t>Remédier concrètement aux obstacles au vote</a:t>
            </a:r>
            <a:endParaRPr lang="fr-fr" sz="2400" dirty="0"/>
          </a:p>
          <a:p>
            <a:pPr marL="0" lvl="3" indent="0" algn="l" rtl="0">
              <a:buNone/>
            </a:pPr>
            <a:endParaRPr lang="fr-fr" sz="2400" b="0" i="0" u="none" baseline="0" dirty="0"/>
          </a:p>
          <a:p>
            <a:pPr lvl="3" algn="l" rtl="0"/>
            <a:r>
              <a:rPr lang="fr-fr" sz="2400" b="0" i="0" u="none" baseline="0" dirty="0"/>
              <a:t>Réunir les principales parties prenantes pour soutenir </a:t>
            </a:r>
            <a:br>
              <a:rPr lang="fr-fr" sz="2400" dirty="0"/>
            </a:br>
            <a:r>
              <a:rPr lang="fr-fr" sz="2400" b="0" i="0" u="none" baseline="0" dirty="0"/>
              <a:t>l’inclusion du handicap </a:t>
            </a:r>
          </a:p>
          <a:p>
            <a:pPr lvl="3" algn="l" rtl="0"/>
            <a:r>
              <a:rPr lang="fr-fr" sz="2400" b="0" i="0" u="none" baseline="0" dirty="0"/>
              <a:t>Formuler des recommandations </a:t>
            </a:r>
            <a:br>
              <a:rPr lang="fr-fr" sz="2400" dirty="0"/>
            </a:br>
            <a:r>
              <a:rPr lang="fr-fr" sz="2400" b="0" i="0" u="none" baseline="0" dirty="0"/>
              <a:t>pour promouvoir l’inclusion au cours de cette élection et des suivantes </a:t>
            </a:r>
          </a:p>
          <a:p>
            <a:pPr lvl="3" algn="l" rtl="0"/>
            <a:r>
              <a:rPr lang="fr-fr" sz="2400" b="0" i="0" u="none" baseline="0" dirty="0"/>
              <a:t>Plaider en faveur de politiques plus inclusives et d’une réforme électorale </a:t>
            </a:r>
          </a:p>
          <a:p>
            <a:pPr lvl="3" algn="l" rtl="0"/>
            <a:endParaRPr lang="fr-fr" dirty="0"/>
          </a:p>
        </p:txBody>
      </p:sp>
      <p:sp>
        <p:nvSpPr>
          <p:cNvPr id="4" name="Footer Placeholder 3">
            <a:extLst>
              <a:ext uri="{FF2B5EF4-FFF2-40B4-BE49-F238E27FC236}">
                <a16:creationId xmlns:a16="http://schemas.microsoft.com/office/drawing/2014/main" id="{F2697E75-2442-348A-6D10-087289C2B3D7}"/>
              </a:ext>
            </a:extLst>
          </p:cNvPr>
          <p:cNvSpPr>
            <a:spLocks noGrp="1"/>
          </p:cNvSpPr>
          <p:nvPr>
            <p:ph type="ftr" sz="quarter" idx="11"/>
            <p:custDataLst>
              <p:tags r:id="rId3"/>
            </p:custDataLst>
          </p:nvPr>
        </p:nvSpPr>
        <p:spPr/>
        <p:txBody>
          <a:bodyPr/>
          <a:lstStyle/>
          <a:p>
            <a:pPr algn="l" rtl="0"/>
            <a:r>
              <a:rPr lang="fr-fr" b="0" i="0" u="none" baseline="0"/>
              <a:t>Première partie : Introduction à l’inclusion du handicap</a:t>
            </a:r>
          </a:p>
        </p:txBody>
      </p:sp>
    </p:spTree>
    <p:extLst>
      <p:ext uri="{BB962C8B-B14F-4D97-AF65-F5344CB8AC3E}">
        <p14:creationId xmlns:p14="http://schemas.microsoft.com/office/powerpoint/2010/main" val="24290831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2E3BB-D169-4495-9262-C32F671C9D1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5396C50-C687-F25B-1F6D-1723F184F0BF}"/>
              </a:ext>
            </a:extLst>
          </p:cNvPr>
          <p:cNvSpPr>
            <a:spLocks noGrp="1"/>
          </p:cNvSpPr>
          <p:nvPr>
            <p:ph type="title"/>
            <p:custDataLst>
              <p:tags r:id="rId1"/>
            </p:custDataLst>
          </p:nvPr>
        </p:nvSpPr>
        <p:spPr>
          <a:xfrm>
            <a:off x="449261" y="466725"/>
            <a:ext cx="9756000" cy="1086781"/>
          </a:xfrm>
        </p:spPr>
        <p:txBody>
          <a:bodyPr>
            <a:normAutofit/>
          </a:bodyPr>
          <a:lstStyle/>
          <a:p>
            <a:pPr algn="l" rtl="0"/>
            <a:r>
              <a:rPr lang="fr-fr" b="1" i="0" u="none" baseline="0"/>
              <a:t>Obstacles à l’accessibilité du vote</a:t>
            </a:r>
          </a:p>
        </p:txBody>
      </p:sp>
      <p:graphicFrame>
        <p:nvGraphicFramePr>
          <p:cNvPr id="5" name="Content Placeholder 4">
            <a:extLst>
              <a:ext uri="{FF2B5EF4-FFF2-40B4-BE49-F238E27FC236}">
                <a16:creationId xmlns:a16="http://schemas.microsoft.com/office/drawing/2014/main" id="{96A50908-FBB4-B37D-D100-32A5618FDCCC}"/>
              </a:ext>
            </a:extLst>
          </p:cNvPr>
          <p:cNvGraphicFramePr>
            <a:graphicFrameLocks noGrp="1"/>
          </p:cNvGraphicFramePr>
          <p:nvPr>
            <p:ph idx="1"/>
            <p:custDataLst>
              <p:tags r:id="rId2"/>
            </p:custDataLst>
            <p:extLst>
              <p:ext uri="{D42A27DB-BD31-4B8C-83A1-F6EECF244321}">
                <p14:modId xmlns:p14="http://schemas.microsoft.com/office/powerpoint/2010/main" val="3463189122"/>
              </p:ext>
            </p:extLst>
          </p:nvPr>
        </p:nvGraphicFramePr>
        <p:xfrm>
          <a:off x="449261" y="1795463"/>
          <a:ext cx="9756001" cy="4364706"/>
        </p:xfrm>
        <a:graphic>
          <a:graphicData uri="http://schemas.openxmlformats.org/drawingml/2006/table">
            <a:tbl>
              <a:tblPr firstRow="1" bandRow="1">
                <a:tableStyleId>{21E4AEA4-8DFA-4A89-87EB-49C32662AFE0}</a:tableStyleId>
              </a:tblPr>
              <a:tblGrid>
                <a:gridCol w="2309981">
                  <a:extLst>
                    <a:ext uri="{9D8B030D-6E8A-4147-A177-3AD203B41FA5}">
                      <a16:colId xmlns:a16="http://schemas.microsoft.com/office/drawing/2014/main" val="2958989630"/>
                    </a:ext>
                  </a:extLst>
                </a:gridCol>
                <a:gridCol w="3433011">
                  <a:extLst>
                    <a:ext uri="{9D8B030D-6E8A-4147-A177-3AD203B41FA5}">
                      <a16:colId xmlns:a16="http://schemas.microsoft.com/office/drawing/2014/main" val="4087284258"/>
                    </a:ext>
                  </a:extLst>
                </a:gridCol>
                <a:gridCol w="4013009">
                  <a:extLst>
                    <a:ext uri="{9D8B030D-6E8A-4147-A177-3AD203B41FA5}">
                      <a16:colId xmlns:a16="http://schemas.microsoft.com/office/drawing/2014/main" val="4016620778"/>
                    </a:ext>
                  </a:extLst>
                </a:gridCol>
              </a:tblGrid>
              <a:tr h="885554">
                <a:tc>
                  <a:txBody>
                    <a:bodyPr/>
                    <a:lstStyle/>
                    <a:p>
                      <a:pPr algn="l" rtl="0"/>
                      <a:r>
                        <a:rPr lang="fr-fr" sz="1900" b="1" i="0" u="none" baseline="0" dirty="0"/>
                        <a:t>Type d’obstacle</a:t>
                      </a:r>
                    </a:p>
                  </a:txBody>
                  <a:tcPr marL="100796" marR="100796" marT="50398" marB="50398"/>
                </a:tc>
                <a:tc>
                  <a:txBody>
                    <a:bodyPr/>
                    <a:lstStyle/>
                    <a:p>
                      <a:pPr algn="l" rtl="0"/>
                      <a:r>
                        <a:rPr lang="fr-fr" sz="1900" b="1" i="0" u="none" baseline="0"/>
                        <a:t>Exemples</a:t>
                      </a:r>
                    </a:p>
                  </a:txBody>
                  <a:tcPr marL="100796" marR="100796" marT="50398" marB="50398"/>
                </a:tc>
                <a:tc>
                  <a:txBody>
                    <a:bodyPr/>
                    <a:lstStyle/>
                    <a:p>
                      <a:pPr algn="l" rtl="0"/>
                      <a:r>
                        <a:rPr lang="fr-fr" sz="1900" b="1" i="0" u="none" baseline="0"/>
                        <a:t>Différents types de handicaps</a:t>
                      </a:r>
                    </a:p>
                  </a:txBody>
                  <a:tcPr marL="100796" marR="100796" marT="50398" marB="50398"/>
                </a:tc>
                <a:extLst>
                  <a:ext uri="{0D108BD9-81ED-4DB2-BD59-A6C34878D82A}">
                    <a16:rowId xmlns:a16="http://schemas.microsoft.com/office/drawing/2014/main" val="1475563938"/>
                  </a:ext>
                </a:extLst>
              </a:tr>
              <a:tr h="19189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1" i="0" u="none" strike="noStrike" kern="1200" baseline="0">
                          <a:solidFill>
                            <a:schemeClr val="dk1"/>
                          </a:solidFill>
                        </a:rPr>
                        <a:t>Environnemental</a:t>
                      </a:r>
                      <a:r>
                        <a:rPr lang="fr-fr" sz="2000" b="0" i="0" u="none" strike="noStrike" kern="1200" baseline="0">
                          <a:solidFill>
                            <a:schemeClr val="dk1"/>
                          </a:solidFill>
                        </a:rPr>
                        <a:t> </a:t>
                      </a:r>
                    </a:p>
                    <a:p>
                      <a:pPr algn="l" rtl="0">
                        <a:lnSpc>
                          <a:spcPct val="100000"/>
                        </a:lnSpc>
                        <a:spcBef>
                          <a:spcPts val="0"/>
                        </a:spcBef>
                        <a:spcAft>
                          <a:spcPts val="0"/>
                        </a:spcAft>
                      </a:pPr>
                      <a:endParaRPr lang="fr-fr" sz="1900"/>
                    </a:p>
                  </a:txBody>
                  <a:tcPr marL="100796" marR="100796" marT="50398" marB="50398"/>
                </a:tc>
                <a:tc>
                  <a:txBody>
                    <a:bodyPr/>
                    <a:lstStyle/>
                    <a:p>
                      <a:pPr marL="285750" indent="-285750" algn="l" rtl="0">
                        <a:lnSpc>
                          <a:spcPct val="100000"/>
                        </a:lnSpc>
                        <a:spcBef>
                          <a:spcPts val="0"/>
                        </a:spcBef>
                        <a:spcAft>
                          <a:spcPts val="0"/>
                        </a:spcAft>
                        <a:buFont typeface="Arial" panose="020B0604020202020204" pitchFamily="34" charset="0"/>
                        <a:buChar char="•"/>
                      </a:pPr>
                      <a:r>
                        <a:rPr lang="fr-fr" sz="1900" b="0" i="0" u="none" baseline="0"/>
                        <a:t>Emplacement des bureaux de vote</a:t>
                      </a:r>
                    </a:p>
                    <a:p>
                      <a:pPr marL="285750" indent="-285750" algn="l" rtl="0">
                        <a:lnSpc>
                          <a:spcPct val="100000"/>
                        </a:lnSpc>
                        <a:spcBef>
                          <a:spcPts val="0"/>
                        </a:spcBef>
                        <a:spcAft>
                          <a:spcPts val="0"/>
                        </a:spcAft>
                        <a:buFont typeface="Arial" panose="020B0604020202020204" pitchFamily="34" charset="0"/>
                        <a:buChar char="•"/>
                      </a:pPr>
                      <a:r>
                        <a:rPr lang="fr-fr" sz="1900" b="0" i="0" u="none" baseline="0"/>
                        <a:t>Installation des bureaux de vote</a:t>
                      </a:r>
                    </a:p>
                    <a:p>
                      <a:pPr marL="285750" indent="-285750" algn="l" rtl="0">
                        <a:lnSpc>
                          <a:spcPct val="100000"/>
                        </a:lnSpc>
                        <a:spcBef>
                          <a:spcPts val="0"/>
                        </a:spcBef>
                        <a:spcAft>
                          <a:spcPts val="0"/>
                        </a:spcAft>
                        <a:buFont typeface="Arial" panose="020B0604020202020204" pitchFamily="34" charset="0"/>
                        <a:buChar char="•"/>
                      </a:pPr>
                      <a:r>
                        <a:rPr lang="fr-fr" sz="1900" b="0" i="0" u="none" baseline="0"/>
                        <a:t>Équipement des bureaux de vote</a:t>
                      </a:r>
                    </a:p>
                  </a:txBody>
                  <a:tcPr marL="100796" marR="100796" marT="50398" marB="50398"/>
                </a:tc>
                <a:tc>
                  <a:txBody>
                    <a:bodyPr/>
                    <a:lstStyle/>
                    <a:p>
                      <a:pPr algn="l" rtl="0">
                        <a:lnSpc>
                          <a:spcPct val="100000"/>
                        </a:lnSpc>
                        <a:spcBef>
                          <a:spcPts val="0"/>
                        </a:spcBef>
                        <a:spcAft>
                          <a:spcPts val="0"/>
                        </a:spcAft>
                      </a:pPr>
                      <a:r>
                        <a:rPr lang="fr-fr" sz="1900" b="0" i="0" u="none" baseline="0" dirty="0"/>
                        <a:t>Auditif : à cause de la faible luminosité, il peut être difficile de comprendre les expressions faciales ou de lire sur les lèvres </a:t>
                      </a:r>
                    </a:p>
                  </a:txBody>
                  <a:tcPr marL="100796" marR="100796" marT="50398" marB="50398"/>
                </a:tc>
                <a:extLst>
                  <a:ext uri="{0D108BD9-81ED-4DB2-BD59-A6C34878D82A}">
                    <a16:rowId xmlns:a16="http://schemas.microsoft.com/office/drawing/2014/main" val="724702984"/>
                  </a:ext>
                </a:extLst>
              </a:tr>
              <a:tr h="15601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1" i="0" u="none" strike="noStrike" kern="1200" baseline="0">
                          <a:solidFill>
                            <a:schemeClr val="dk1"/>
                          </a:solidFill>
                        </a:rPr>
                        <a:t>Institutionnel </a:t>
                      </a:r>
                    </a:p>
                    <a:p>
                      <a:pPr algn="l" rtl="0">
                        <a:lnSpc>
                          <a:spcPct val="100000"/>
                        </a:lnSpc>
                        <a:spcBef>
                          <a:spcPts val="0"/>
                        </a:spcBef>
                        <a:spcAft>
                          <a:spcPts val="0"/>
                        </a:spcAft>
                      </a:pPr>
                      <a:endParaRPr lang="fr-fr" sz="1900"/>
                    </a:p>
                  </a:txBody>
                  <a:tcPr marL="100796" marR="100796" marT="50398" marB="50398"/>
                </a:tc>
                <a:tc>
                  <a:txBody>
                    <a:bodyPr/>
                    <a:lstStyle/>
                    <a:p>
                      <a:pPr marL="285750" indent="-285750" algn="l" rtl="0">
                        <a:lnSpc>
                          <a:spcPct val="100000"/>
                        </a:lnSpc>
                        <a:spcBef>
                          <a:spcPts val="0"/>
                        </a:spcBef>
                        <a:spcAft>
                          <a:spcPts val="0"/>
                        </a:spcAft>
                        <a:buFont typeface="Arial" panose="020B0604020202020204" pitchFamily="34" charset="0"/>
                        <a:buChar char="•"/>
                      </a:pPr>
                      <a:r>
                        <a:rPr lang="fr-fr" sz="1900" b="0" i="0" u="none" baseline="0"/>
                        <a:t>Pas de politique/budget en faveur d’aménagements raisonnables</a:t>
                      </a:r>
                    </a:p>
                    <a:p>
                      <a:pPr marL="285750" indent="-285750" algn="l" rtl="0">
                        <a:lnSpc>
                          <a:spcPct val="100000"/>
                        </a:lnSpc>
                        <a:spcBef>
                          <a:spcPts val="0"/>
                        </a:spcBef>
                        <a:spcAft>
                          <a:spcPts val="0"/>
                        </a:spcAft>
                        <a:buFont typeface="Arial" panose="020B0604020202020204" pitchFamily="34" charset="0"/>
                        <a:buChar char="•"/>
                      </a:pPr>
                      <a:r>
                        <a:rPr lang="fr-fr" sz="1900" b="0" i="0" u="none" baseline="0"/>
                        <a:t>Restrictions légales </a:t>
                      </a:r>
                    </a:p>
                  </a:txBody>
                  <a:tcPr marL="100796" marR="100796" marT="50398" marB="50398"/>
                </a:tc>
                <a:tc>
                  <a:txBody>
                    <a:bodyPr/>
                    <a:lstStyle/>
                    <a:p>
                      <a:pPr algn="l" rtl="0">
                        <a:lnSpc>
                          <a:spcPct val="100000"/>
                        </a:lnSpc>
                        <a:spcBef>
                          <a:spcPts val="0"/>
                        </a:spcBef>
                        <a:spcAft>
                          <a:spcPts val="0"/>
                        </a:spcAft>
                      </a:pPr>
                      <a:r>
                        <a:rPr lang="fr-fr" sz="1900" b="0" i="0" u="none" baseline="0" dirty="0"/>
                        <a:t>Intellectuel : politiques/lois qui limitent la capacité juridique et le droit de vote. </a:t>
                      </a:r>
                    </a:p>
                  </a:txBody>
                  <a:tcPr marL="100796" marR="100796" marT="50398" marB="50398"/>
                </a:tc>
                <a:extLst>
                  <a:ext uri="{0D108BD9-81ED-4DB2-BD59-A6C34878D82A}">
                    <a16:rowId xmlns:a16="http://schemas.microsoft.com/office/drawing/2014/main" val="2759592855"/>
                  </a:ext>
                </a:extLst>
              </a:tr>
            </a:tbl>
          </a:graphicData>
        </a:graphic>
      </p:graphicFrame>
      <p:sp>
        <p:nvSpPr>
          <p:cNvPr id="3" name="Footer Placeholder 2">
            <a:extLst>
              <a:ext uri="{FF2B5EF4-FFF2-40B4-BE49-F238E27FC236}">
                <a16:creationId xmlns:a16="http://schemas.microsoft.com/office/drawing/2014/main" id="{C663ADD4-405B-14BC-C81E-B7408D1EEA00}"/>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Troisième partie : Identifier les obstacles et partager les bonnes pratiques</a:t>
            </a:r>
            <a:endParaRPr lang="fr-fr" noProof="0"/>
          </a:p>
        </p:txBody>
      </p:sp>
    </p:spTree>
    <p:extLst>
      <p:ext uri="{BB962C8B-B14F-4D97-AF65-F5344CB8AC3E}">
        <p14:creationId xmlns:p14="http://schemas.microsoft.com/office/powerpoint/2010/main" val="309252323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470BF-1E1B-8794-111D-2495ECA8D5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5A316D-6FE0-8BB9-2220-5C6BBDBDCD16}"/>
              </a:ext>
            </a:extLst>
          </p:cNvPr>
          <p:cNvSpPr>
            <a:spLocks noGrp="1"/>
          </p:cNvSpPr>
          <p:nvPr>
            <p:ph type="title"/>
            <p:custDataLst>
              <p:tags r:id="rId1"/>
            </p:custDataLst>
          </p:nvPr>
        </p:nvSpPr>
        <p:spPr>
          <a:xfrm>
            <a:off x="449261" y="3202448"/>
            <a:ext cx="4723240" cy="1788480"/>
          </a:xfrm>
        </p:spPr>
        <p:txBody>
          <a:bodyPr/>
          <a:lstStyle/>
          <a:p>
            <a:pPr algn="l" rtl="0"/>
            <a:r>
              <a:rPr lang="fr-FR" sz="3800" b="1" i="0" u="none" baseline="0" dirty="0"/>
              <a:t>Bonnes pratiques pour l'accessibilité du vote</a:t>
            </a:r>
            <a:endParaRPr lang="fr-fr" sz="3800" b="1" i="0" u="none" baseline="0" dirty="0"/>
          </a:p>
        </p:txBody>
      </p:sp>
      <p:sp>
        <p:nvSpPr>
          <p:cNvPr id="4" name="Footer Placeholder 3">
            <a:extLst>
              <a:ext uri="{FF2B5EF4-FFF2-40B4-BE49-F238E27FC236}">
                <a16:creationId xmlns:a16="http://schemas.microsoft.com/office/drawing/2014/main" id="{9735495E-93DC-F055-3842-2B21B138D436}"/>
              </a:ext>
            </a:extLst>
          </p:cNvPr>
          <p:cNvSpPr>
            <a:spLocks noGrp="1"/>
          </p:cNvSpPr>
          <p:nvPr>
            <p:ph type="ftr" sz="quarter" idx="11"/>
            <p:custDataLst>
              <p:tags r:id="rId2"/>
            </p:custDataLst>
          </p:nvPr>
        </p:nvSpPr>
        <p:spPr/>
        <p:txBody>
          <a:bodyPr/>
          <a:lstStyle/>
          <a:p>
            <a:pPr lvl="0" algn="l" rtl="0">
              <a:defRPr/>
            </a:pPr>
            <a:r>
              <a:rPr lang="fr-fr" b="0" i="0" u="none" baseline="0">
                <a:solidFill>
                  <a:prstClr val="black"/>
                </a:solidFill>
              </a:rPr>
              <a:t>Troisième partie : Identifier les obstacles et partager les bonnes pratiques</a:t>
            </a:r>
            <a:endParaRPr lang="fr-fr">
              <a:solidFill>
                <a:prstClr val="black"/>
              </a:solidFill>
            </a:endParaRPr>
          </a:p>
        </p:txBody>
      </p:sp>
    </p:spTree>
    <p:extLst>
      <p:ext uri="{BB962C8B-B14F-4D97-AF65-F5344CB8AC3E}">
        <p14:creationId xmlns:p14="http://schemas.microsoft.com/office/powerpoint/2010/main" val="9782410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9261" y="466725"/>
            <a:ext cx="9756000" cy="1086781"/>
          </a:xfrm>
        </p:spPr>
        <p:txBody>
          <a:bodyPr>
            <a:normAutofit/>
          </a:bodyPr>
          <a:lstStyle/>
          <a:p>
            <a:pPr algn="l" rtl="0"/>
            <a:r>
              <a:rPr lang="fr-fr" b="1" i="0" u="none" baseline="0"/>
              <a:t>Accessibilité aux bureaux de vote</a:t>
            </a:r>
          </a:p>
        </p:txBody>
      </p:sp>
      <p:sp>
        <p:nvSpPr>
          <p:cNvPr id="3" name="Espace réservé du contenu 2"/>
          <p:cNvSpPr>
            <a:spLocks noGrp="1"/>
          </p:cNvSpPr>
          <p:nvPr>
            <p:ph idx="1"/>
            <p:custDataLst>
              <p:tags r:id="rId2"/>
            </p:custDataLst>
          </p:nvPr>
        </p:nvSpPr>
        <p:spPr>
          <a:xfrm>
            <a:off x="449264" y="1553506"/>
            <a:ext cx="9755998" cy="4333947"/>
          </a:xfrm>
        </p:spPr>
        <p:txBody>
          <a:bodyPr numCol="2" spcCol="360000">
            <a:normAutofit fontScale="92500"/>
          </a:bodyPr>
          <a:lstStyle/>
          <a:p>
            <a:pPr lvl="3" algn="l" rtl="0"/>
            <a:r>
              <a:rPr lang="fr-fr" sz="2400" b="0" i="0" u="none" baseline="0" dirty="0"/>
              <a:t>Veiller à ce que tout le monde (personnel d’accueil, responsables des bureaux de vote, agents de police, etc.) réserve un accueil chaleureux aux </a:t>
            </a:r>
            <a:r>
              <a:rPr lang="fr-fr" sz="2400" b="0" i="0" u="none" baseline="0" dirty="0" err="1"/>
              <a:t>électeur·rice·s</a:t>
            </a:r>
            <a:r>
              <a:rPr lang="fr-fr" sz="2400" b="0" i="0" u="none" baseline="0" dirty="0"/>
              <a:t>.</a:t>
            </a:r>
          </a:p>
          <a:p>
            <a:pPr lvl="3" algn="l" rtl="0"/>
            <a:r>
              <a:rPr lang="fr-fr" sz="2400" b="0" i="0" u="none" baseline="0" dirty="0"/>
              <a:t>Être à l’écoute des besoins et ne pas faire de suppositions.</a:t>
            </a:r>
          </a:p>
          <a:p>
            <a:pPr lvl="3" algn="l" rtl="0"/>
            <a:r>
              <a:rPr lang="fr-fr" sz="2400" b="0" i="0" u="none" baseline="0" dirty="0"/>
              <a:t>Donner la priorité aux personnes en situation de handicap.</a:t>
            </a:r>
          </a:p>
          <a:p>
            <a:pPr lvl="3" algn="l" rtl="0"/>
            <a:r>
              <a:rPr lang="fr-fr" sz="2400" b="0" i="0" u="none" baseline="0" dirty="0"/>
              <a:t>Offrir une aide technique/humaine si nécessaire.</a:t>
            </a:r>
          </a:p>
          <a:p>
            <a:pPr lvl="3" algn="l" rtl="0"/>
            <a:r>
              <a:rPr lang="fr-fr" sz="2400" b="0" i="0" u="none" baseline="0" dirty="0"/>
              <a:t>Faciliter l’accès pour tous (infrastructures, informations).</a:t>
            </a:r>
          </a:p>
          <a:p>
            <a:pPr lvl="3" algn="l" rtl="0"/>
            <a:r>
              <a:rPr lang="fr-fr" sz="2400" b="0" i="0" u="none" baseline="0" dirty="0"/>
              <a:t>Comprendre que certaines personnes ont besoin de plus de temps.</a:t>
            </a:r>
          </a:p>
          <a:p>
            <a:pPr lvl="2" algn="l" rtl="0"/>
            <a:r>
              <a:rPr lang="fr-fr" sz="2400" b="1" i="0" u="none" baseline="0" dirty="0">
                <a:solidFill>
                  <a:schemeClr val="accent2"/>
                </a:solidFill>
              </a:rPr>
              <a:t>Principes clés : non-discrimination, respect, équité, empathie, respect de la vie privée</a:t>
            </a:r>
          </a:p>
        </p:txBody>
      </p:sp>
      <p:sp>
        <p:nvSpPr>
          <p:cNvPr id="4" name="Footer Placeholder 3">
            <a:extLst>
              <a:ext uri="{FF2B5EF4-FFF2-40B4-BE49-F238E27FC236}">
                <a16:creationId xmlns:a16="http://schemas.microsoft.com/office/drawing/2014/main" id="{3E3069DF-0203-0351-0EA2-2751AEC8288B}"/>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Troisième partie : Identifier les obstacles et partager les bonnes pratiques</a:t>
            </a:r>
            <a:endParaRPr lang="fr-fr" noProof="0"/>
          </a:p>
        </p:txBody>
      </p:sp>
    </p:spTree>
    <p:extLst>
      <p:ext uri="{BB962C8B-B14F-4D97-AF65-F5344CB8AC3E}">
        <p14:creationId xmlns:p14="http://schemas.microsoft.com/office/powerpoint/2010/main" val="31709545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e mot « vote » figure au centre, entouré de quatre images représentant une personne qui écrit sur un bulletin en braille, un bureau de vote équipé d’une rampe d’accès, une personne atteinte de nanisme déposant un bulletin de vote et une femme lisant un document sur lequel il est inscrit « vos droits de vote ».">
            <a:extLst>
              <a:ext uri="{FF2B5EF4-FFF2-40B4-BE49-F238E27FC236}">
                <a16:creationId xmlns:a16="http://schemas.microsoft.com/office/drawing/2014/main" id="{29588684-4FA1-6954-87AD-8A0591444B67}"/>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a:stretch/>
        </p:blipFill>
        <p:spPr>
          <a:xfrm>
            <a:off x="1358042" y="480599"/>
            <a:ext cx="7975727" cy="5981795"/>
          </a:xfrm>
          <a:prstGeom prst="rect">
            <a:avLst/>
          </a:prstGeom>
        </p:spPr>
      </p:pic>
      <p:sp>
        <p:nvSpPr>
          <p:cNvPr id="2" name="Footer Placeholder 1">
            <a:extLst>
              <a:ext uri="{FF2B5EF4-FFF2-40B4-BE49-F238E27FC236}">
                <a16:creationId xmlns:a16="http://schemas.microsoft.com/office/drawing/2014/main" id="{15A86E71-10C7-11D7-2071-631A0B2261EA}"/>
              </a:ext>
            </a:extLst>
          </p:cNvPr>
          <p:cNvSpPr>
            <a:spLocks noGrp="1"/>
          </p:cNvSpPr>
          <p:nvPr>
            <p:ph type="ftr" sz="quarter" idx="11"/>
            <p:custDataLst>
              <p:tags r:id="rId2"/>
            </p:custDataLst>
          </p:nvPr>
        </p:nvSpPr>
        <p:spPr/>
        <p:txBody>
          <a:bodyPr/>
          <a:lstStyle/>
          <a:p>
            <a:pPr algn="l" rtl="0"/>
            <a:r>
              <a:rPr lang="fr-fr" b="0" i="0" u="none" baseline="0"/>
              <a:t>Troisième partie : Identifier les obstacles et partager les bonnes pratiques</a:t>
            </a:r>
            <a:endParaRPr lang="fr-fr" noProof="0"/>
          </a:p>
        </p:txBody>
      </p:sp>
    </p:spTree>
    <p:extLst>
      <p:ext uri="{BB962C8B-B14F-4D97-AF65-F5344CB8AC3E}">
        <p14:creationId xmlns:p14="http://schemas.microsoft.com/office/powerpoint/2010/main" val="9762940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ADD48-656B-5A01-AAE7-54C2A6A7CD6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0144ED2-8A7C-CA3A-7E19-F2A259280176}"/>
              </a:ext>
            </a:extLst>
          </p:cNvPr>
          <p:cNvSpPr>
            <a:spLocks noGrp="1"/>
          </p:cNvSpPr>
          <p:nvPr>
            <p:ph type="title"/>
            <p:custDataLst>
              <p:tags r:id="rId1"/>
            </p:custDataLst>
          </p:nvPr>
        </p:nvSpPr>
        <p:spPr>
          <a:xfrm>
            <a:off x="449261" y="466725"/>
            <a:ext cx="9756000" cy="1086781"/>
          </a:xfrm>
        </p:spPr>
        <p:txBody>
          <a:bodyPr wrap="square" anchor="t">
            <a:normAutofit fontScale="90000"/>
          </a:bodyPr>
          <a:lstStyle/>
          <a:p>
            <a:pPr algn="l" rtl="0"/>
            <a:r>
              <a:rPr lang="fr-fr" b="1" i="0" u="none" baseline="0"/>
              <a:t>Inclure les femmes et les jeunes </a:t>
            </a:r>
            <a:br>
              <a:rPr lang="fr-fr"/>
            </a:br>
            <a:r>
              <a:rPr lang="fr-fr" b="1" i="0" u="none" baseline="0"/>
              <a:t>en situation de handicap </a:t>
            </a:r>
          </a:p>
        </p:txBody>
      </p:sp>
      <p:sp>
        <p:nvSpPr>
          <p:cNvPr id="5" name="Espace réservé du contenu 4">
            <a:extLst>
              <a:ext uri="{FF2B5EF4-FFF2-40B4-BE49-F238E27FC236}">
                <a16:creationId xmlns:a16="http://schemas.microsoft.com/office/drawing/2014/main" id="{2C43BC85-F1D3-2DAF-C0F8-CCB50D288FB0}"/>
              </a:ext>
            </a:extLst>
          </p:cNvPr>
          <p:cNvSpPr>
            <a:spLocks noGrp="1"/>
          </p:cNvSpPr>
          <p:nvPr>
            <p:ph sz="half" idx="1"/>
            <p:custDataLst>
              <p:tags r:id="rId2"/>
            </p:custDataLst>
          </p:nvPr>
        </p:nvSpPr>
        <p:spPr>
          <a:xfrm>
            <a:off x="449263" y="1795424"/>
            <a:ext cx="4770644" cy="4801792"/>
          </a:xfrm>
        </p:spPr>
        <p:txBody>
          <a:bodyPr wrap="square" anchor="t">
            <a:normAutofit fontScale="92500" lnSpcReduction="10000"/>
          </a:bodyPr>
          <a:lstStyle/>
          <a:p>
            <a:pPr lvl="2" algn="l" rtl="0"/>
            <a:r>
              <a:rPr lang="fr-fr" sz="2400" b="0" i="0" u="none" baseline="0" dirty="0"/>
              <a:t>Pour promouvoir l’inclusion du handicap pendant les élections, il est essentiel d’assurer la participation et le leadership des femmes et des jeunes en situation de handicap.</a:t>
            </a:r>
            <a:endParaRPr lang="fr-fr" sz="2400" dirty="0"/>
          </a:p>
          <a:p>
            <a:pPr lvl="2" algn="l" rtl="0"/>
            <a:r>
              <a:rPr lang="fr-fr" sz="2400" b="1" i="0" u="none" baseline="0" dirty="0"/>
              <a:t>Les femmes en situation de handicap </a:t>
            </a:r>
            <a:r>
              <a:rPr lang="fr-fr" sz="2400" b="0" i="0" u="none" baseline="0" dirty="0"/>
              <a:t>sont confrontées à une discrimination fondée à la fois sur le handicap et sur le genre.	</a:t>
            </a:r>
          </a:p>
          <a:p>
            <a:pPr lvl="2" algn="l" rtl="0"/>
            <a:r>
              <a:rPr lang="fr-fr" sz="2400" b="0" i="0" u="none" baseline="0" dirty="0"/>
              <a:t>Les </a:t>
            </a:r>
            <a:r>
              <a:rPr lang="fr-fr" sz="2400" b="1" i="0" u="none" baseline="0" dirty="0"/>
              <a:t>jeunes en situation de handicap </a:t>
            </a:r>
            <a:r>
              <a:rPr lang="fr-fr" sz="2400" b="0" i="0" u="none" baseline="0" dirty="0"/>
              <a:t>constituent un groupe très marginalisé, y compris en ce qui concerne la participation politique. </a:t>
            </a:r>
          </a:p>
          <a:p>
            <a:pPr lvl="2" algn="l" rtl="0"/>
            <a:endParaRPr lang="fr-fr" dirty="0"/>
          </a:p>
          <a:p>
            <a:pPr lvl="2" algn="l" rtl="0"/>
            <a:endParaRPr lang="fr-fr" dirty="0"/>
          </a:p>
        </p:txBody>
      </p:sp>
      <p:pic>
        <p:nvPicPr>
          <p:cNvPr id="7" name="Picture 6" descr="Une femme atteinte de vitiligo et portant un hijab se tient sur une estrade avec un micro. Derrière elle, une banderole porte le mot : Votez.">
            <a:extLst>
              <a:ext uri="{FF2B5EF4-FFF2-40B4-BE49-F238E27FC236}">
                <a16:creationId xmlns:a16="http://schemas.microsoft.com/office/drawing/2014/main" id="{2BD30508-00F4-2046-531D-075E362C0C4F}"/>
              </a:ext>
            </a:extLst>
          </p:cNvPr>
          <p:cNvPicPr>
            <a:picLocks noChangeAspect="1"/>
          </p:cNvPicPr>
          <p:nvPr>
            <p:custDataLst>
              <p:tags r:id="rId3"/>
            </p:custDataLst>
          </p:nvPr>
        </p:nvPicPr>
        <p:blipFill>
          <a:blip r:embed="rId6">
            <a:extLst>
              <a:ext uri="{28A0092B-C50C-407E-A947-70E740481C1C}">
                <a14:useLocalDpi xmlns:a14="http://schemas.microsoft.com/office/drawing/2010/main" val="0"/>
              </a:ext>
            </a:extLst>
          </a:blip>
          <a:srcRect l="11672"/>
          <a:stretch>
            <a:fillRect/>
          </a:stretch>
        </p:blipFill>
        <p:spPr>
          <a:xfrm>
            <a:off x="5471907" y="1795463"/>
            <a:ext cx="4770646" cy="3602743"/>
          </a:xfrm>
          <a:prstGeom prst="rect">
            <a:avLst/>
          </a:prstGeom>
        </p:spPr>
      </p:pic>
      <p:sp>
        <p:nvSpPr>
          <p:cNvPr id="18" name="Footer Placeholder 6">
            <a:extLst>
              <a:ext uri="{FF2B5EF4-FFF2-40B4-BE49-F238E27FC236}">
                <a16:creationId xmlns:a16="http://schemas.microsoft.com/office/drawing/2014/main" id="{04EE4EC3-9354-F32A-6325-3F59883D1055}"/>
              </a:ext>
            </a:extLst>
          </p:cNvPr>
          <p:cNvSpPr>
            <a:spLocks noGrp="1"/>
          </p:cNvSpPr>
          <p:nvPr>
            <p:ph type="ftr" sz="quarter" idx="11"/>
            <p:custDataLst>
              <p:tags r:id="rId4"/>
            </p:custDataLst>
          </p:nvPr>
        </p:nvSpPr>
        <p:spPr>
          <a:xfrm>
            <a:off x="449261" y="6986588"/>
            <a:ext cx="8419715" cy="322676"/>
          </a:xfrm>
        </p:spPr>
        <p:txBody>
          <a:bodyPr/>
          <a:lstStyle/>
          <a:p>
            <a:pPr lvl="0" algn="l" rtl="0"/>
            <a:r>
              <a:rPr lang="fr-fr" b="0" i="0" u="none" baseline="0"/>
              <a:t>Troisième partie : Identifier les obstacles et partager les bonnes pratiques</a:t>
            </a:r>
            <a:endParaRPr lang="fr-fr"/>
          </a:p>
        </p:txBody>
      </p:sp>
    </p:spTree>
    <p:extLst>
      <p:ext uri="{BB962C8B-B14F-4D97-AF65-F5344CB8AC3E}">
        <p14:creationId xmlns:p14="http://schemas.microsoft.com/office/powerpoint/2010/main" val="13363110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9261" y="466725"/>
            <a:ext cx="9756000" cy="1086781"/>
          </a:xfrm>
        </p:spPr>
        <p:txBody>
          <a:bodyPr/>
          <a:lstStyle/>
          <a:p>
            <a:pPr algn="l" rtl="0"/>
            <a:r>
              <a:rPr lang="fr-fr" b="1" i="0" u="none" baseline="0"/>
              <a:t>Exemples de bonnes pratiques dans différents pays</a:t>
            </a:r>
          </a:p>
        </p:txBody>
      </p:sp>
      <p:sp>
        <p:nvSpPr>
          <p:cNvPr id="13" name="Content Placeholder 12">
            <a:extLst>
              <a:ext uri="{FF2B5EF4-FFF2-40B4-BE49-F238E27FC236}">
                <a16:creationId xmlns:a16="http://schemas.microsoft.com/office/drawing/2014/main" id="{00C16D55-4683-C78C-A4F9-36869D2942F9}"/>
              </a:ext>
            </a:extLst>
          </p:cNvPr>
          <p:cNvSpPr>
            <a:spLocks noGrp="1"/>
          </p:cNvSpPr>
          <p:nvPr>
            <p:ph idx="1"/>
            <p:custDataLst>
              <p:tags r:id="rId2"/>
            </p:custDataLst>
          </p:nvPr>
        </p:nvSpPr>
        <p:spPr>
          <a:xfrm>
            <a:off x="449263" y="1795463"/>
            <a:ext cx="9755998" cy="4124074"/>
          </a:xfrm>
        </p:spPr>
        <p:txBody>
          <a:bodyPr numCol="2" spcCol="360000"/>
          <a:lstStyle/>
          <a:p>
            <a:pPr lvl="2" algn="l" rtl="0"/>
            <a:r>
              <a:rPr lang="fr-fr" b="1" i="0" u="none" baseline="0" dirty="0"/>
              <a:t>Nigéria : </a:t>
            </a:r>
            <a:r>
              <a:rPr lang="fr-fr" b="0" i="0" u="none" baseline="0" dirty="0"/>
              <a:t>Les </a:t>
            </a:r>
            <a:r>
              <a:rPr lang="fr-fr" b="0" i="0" u="none" baseline="0" dirty="0" err="1"/>
              <a:t>électeur·rice·s</a:t>
            </a:r>
            <a:r>
              <a:rPr lang="fr-fr" b="0" i="0" u="none" baseline="0" dirty="0"/>
              <a:t> qui ont un handicap physique ou visuel peuvent être </a:t>
            </a:r>
            <a:r>
              <a:rPr lang="fr-fr" b="0" i="0" u="none" baseline="0" dirty="0" err="1"/>
              <a:t>accompagné·e·s</a:t>
            </a:r>
            <a:r>
              <a:rPr lang="fr-fr" b="0" i="0" u="none" baseline="0" dirty="0"/>
              <a:t> dans l’isoloir par une personne de leur choix. </a:t>
            </a:r>
          </a:p>
          <a:p>
            <a:pPr lvl="2" algn="l" rtl="0"/>
            <a:r>
              <a:rPr lang="fr-fr" b="1" i="0" u="none" baseline="0" dirty="0"/>
              <a:t>Cameroun : </a:t>
            </a:r>
            <a:r>
              <a:rPr lang="fr-fr" b="0" i="0" u="none" baseline="0" dirty="0"/>
              <a:t>Des informations sur le processus électoral sont fournies aux </a:t>
            </a:r>
            <a:r>
              <a:rPr lang="fr-fr" b="0" i="0" u="none" baseline="0" dirty="0" err="1"/>
              <a:t>électeur·rice·s</a:t>
            </a:r>
            <a:r>
              <a:rPr lang="fr-fr" b="0" i="0" u="none" baseline="0" dirty="0"/>
              <a:t> dans un format facile à comprendre. Les personnes présentant des déficiences intellectuelles reçoivent une formation sur les élections. </a:t>
            </a:r>
            <a:br>
              <a:rPr lang="fr-fr" dirty="0"/>
            </a:br>
            <a:endParaRPr lang="fr-fr" dirty="0"/>
          </a:p>
          <a:p>
            <a:pPr lvl="2" algn="l" rtl="0"/>
            <a:r>
              <a:rPr lang="fr-fr" b="1" i="0" u="none" baseline="0" dirty="0"/>
              <a:t>Tanzanie, Sierra Leone : </a:t>
            </a:r>
            <a:br>
              <a:rPr lang="fr-fr" b="1" dirty="0"/>
            </a:br>
            <a:r>
              <a:rPr lang="fr-fr" b="0" i="0" u="none" baseline="0" dirty="0"/>
              <a:t>Les bulletins de vote sont en braille.</a:t>
            </a:r>
          </a:p>
          <a:p>
            <a:pPr lvl="2" algn="l" rtl="0"/>
            <a:r>
              <a:rPr lang="fr-fr" b="1" i="0" u="none" baseline="0" dirty="0"/>
              <a:t>Afrique du Sud : </a:t>
            </a:r>
            <a:r>
              <a:rPr lang="fr-fr" b="0" i="0" u="none" baseline="0" dirty="0"/>
              <a:t>Les personnes en situation de handicap peuvent demander une visite à domicile de leur agent d’enregistrement pour s’inscrire sur les listes électorales.</a:t>
            </a:r>
          </a:p>
          <a:p>
            <a:pPr lvl="2" algn="l" rtl="0"/>
            <a:r>
              <a:rPr lang="fr-fr" b="1" i="0" u="none" baseline="0" dirty="0"/>
              <a:t>Île Maurice : </a:t>
            </a:r>
            <a:r>
              <a:rPr lang="fr-fr" b="0" i="0" u="none" baseline="0" dirty="0"/>
              <a:t>Tous les bureaux de vote sont équipés de rampes. Les isoloirs sont à la bonne hauteur pour les </a:t>
            </a:r>
            <a:r>
              <a:rPr lang="fr-fr" b="0" i="0" u="none" baseline="0" dirty="0" err="1"/>
              <a:t>électeur·rice·s</a:t>
            </a:r>
            <a:r>
              <a:rPr lang="fr-fr" b="0" i="0" u="none" baseline="0" dirty="0"/>
              <a:t> en fauteuil roulant.</a:t>
            </a:r>
          </a:p>
        </p:txBody>
      </p:sp>
      <p:sp>
        <p:nvSpPr>
          <p:cNvPr id="3" name="Footer Placeholder 2">
            <a:extLst>
              <a:ext uri="{FF2B5EF4-FFF2-40B4-BE49-F238E27FC236}">
                <a16:creationId xmlns:a16="http://schemas.microsoft.com/office/drawing/2014/main" id="{118ED430-898B-6D8D-C029-478070679BC0}"/>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Troisième partie : Identifier les obstacles et partager les bonnes pratiques</a:t>
            </a:r>
            <a:endParaRPr lang="fr-fr" noProof="0"/>
          </a:p>
        </p:txBody>
      </p:sp>
    </p:spTree>
    <p:extLst>
      <p:ext uri="{BB962C8B-B14F-4D97-AF65-F5344CB8AC3E}">
        <p14:creationId xmlns:p14="http://schemas.microsoft.com/office/powerpoint/2010/main" val="208062110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01252-FF56-5FCA-44DE-81B8FB53D63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4D00153-19B4-746B-C55E-66D089CB2F9A}"/>
              </a:ext>
            </a:extLst>
          </p:cNvPr>
          <p:cNvSpPr>
            <a:spLocks noGrp="1"/>
          </p:cNvSpPr>
          <p:nvPr>
            <p:ph type="title"/>
            <p:custDataLst>
              <p:tags r:id="rId1"/>
            </p:custDataLst>
          </p:nvPr>
        </p:nvSpPr>
        <p:spPr>
          <a:xfrm>
            <a:off x="449261" y="466725"/>
            <a:ext cx="9756000" cy="1086781"/>
          </a:xfrm>
        </p:spPr>
        <p:txBody>
          <a:bodyPr/>
          <a:lstStyle/>
          <a:p>
            <a:pPr algn="l" rtl="0"/>
            <a:r>
              <a:rPr lang="fr-fr" b="1" i="0" u="none" baseline="0"/>
              <a:t>Exemples de bonnes pratiques en/au </a:t>
            </a:r>
            <a:br>
              <a:rPr lang="fr-fr"/>
            </a:br>
            <a:r>
              <a:rPr lang="fr-fr" b="1" i="0" u="none" baseline="0"/>
              <a:t>[nom du pays]</a:t>
            </a:r>
          </a:p>
        </p:txBody>
      </p:sp>
      <p:sp>
        <p:nvSpPr>
          <p:cNvPr id="18" name="Content Placeholder 17">
            <a:extLst>
              <a:ext uri="{FF2B5EF4-FFF2-40B4-BE49-F238E27FC236}">
                <a16:creationId xmlns:a16="http://schemas.microsoft.com/office/drawing/2014/main" id="{9631A2CC-32AE-95D1-78C0-35054EC9DCBF}"/>
              </a:ext>
            </a:extLst>
          </p:cNvPr>
          <p:cNvSpPr>
            <a:spLocks noGrp="1"/>
          </p:cNvSpPr>
          <p:nvPr>
            <p:ph idx="1"/>
            <p:custDataLst>
              <p:tags r:id="rId2"/>
            </p:custDataLst>
          </p:nvPr>
        </p:nvSpPr>
        <p:spPr>
          <a:xfrm>
            <a:off x="1523999" y="2133599"/>
            <a:ext cx="8682039" cy="4463617"/>
          </a:xfrm>
        </p:spPr>
        <p:txBody>
          <a:bodyPr/>
          <a:lstStyle/>
          <a:p>
            <a:pPr lvl="3" algn="l" rtl="0"/>
            <a:r>
              <a:rPr lang="fr-fr" sz="2400" b="0" i="0" u="none" baseline="0"/>
              <a:t>Exemple</a:t>
            </a:r>
          </a:p>
          <a:p>
            <a:pPr lvl="3" algn="l" rtl="0"/>
            <a:r>
              <a:rPr lang="fr-fr" sz="2400" b="0" i="0" u="none" baseline="0"/>
              <a:t>Exemple</a:t>
            </a:r>
          </a:p>
          <a:p>
            <a:pPr lvl="3" algn="l" rtl="0"/>
            <a:r>
              <a:rPr lang="fr-fr" sz="2400" b="0" i="0" u="none" baseline="0"/>
              <a:t>Exemple</a:t>
            </a:r>
          </a:p>
        </p:txBody>
      </p:sp>
      <p:sp>
        <p:nvSpPr>
          <p:cNvPr id="3" name="Footer Placeholder 2">
            <a:extLst>
              <a:ext uri="{FF2B5EF4-FFF2-40B4-BE49-F238E27FC236}">
                <a16:creationId xmlns:a16="http://schemas.microsoft.com/office/drawing/2014/main" id="{2881D96E-CA47-7AE4-A248-4DDBBC56C144}"/>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Troisième partie : Identifier les obstacles et partager les bonnes pratiques </a:t>
            </a:r>
            <a:endParaRPr lang="fr-fr" noProof="0"/>
          </a:p>
        </p:txBody>
      </p:sp>
      <p:pic>
        <p:nvPicPr>
          <p:cNvPr id="4" name="Picture 3">
            <a:extLst>
              <a:ext uri="{FF2B5EF4-FFF2-40B4-BE49-F238E27FC236}">
                <a16:creationId xmlns:a16="http://schemas.microsoft.com/office/drawing/2014/main" id="{8BEFAF91-3A2B-0A29-5EB7-B8FA661D5601}"/>
              </a:ext>
              <a:ext uri="{C183D7F6-B498-43B3-948B-1728B52AA6E4}">
                <adec:decorative xmlns:adec="http://schemas.microsoft.com/office/drawing/2017/decorative" val="1"/>
              </a:ext>
            </a:extLst>
          </p:cNvPr>
          <p:cNvPicPr>
            <a:picLocks noChangeAspect="1"/>
          </p:cNvPicPr>
          <p:nvPr>
            <p:custDataLst>
              <p:tags r:id="rId4"/>
            </p:custDataLst>
          </p:nvPr>
        </p:nvPicPr>
        <p:blipFill>
          <a:blip r:embed="rId7"/>
          <a:stretch>
            <a:fillRect/>
          </a:stretch>
        </p:blipFill>
        <p:spPr>
          <a:xfrm>
            <a:off x="449261" y="2133599"/>
            <a:ext cx="894735" cy="894735"/>
          </a:xfrm>
          <a:prstGeom prst="rect">
            <a:avLst/>
          </a:prstGeom>
        </p:spPr>
      </p:pic>
    </p:spTree>
    <p:extLst>
      <p:ext uri="{BB962C8B-B14F-4D97-AF65-F5344CB8AC3E}">
        <p14:creationId xmlns:p14="http://schemas.microsoft.com/office/powerpoint/2010/main" val="28700542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A96AB-0017-F732-F819-BF32CEEE97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2CA0202-D7EB-02AB-1CC9-C62D9AF6F596}"/>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Travail de groupe</a:t>
            </a:r>
          </a:p>
        </p:txBody>
      </p:sp>
      <p:sp>
        <p:nvSpPr>
          <p:cNvPr id="9" name="Subtitle 8">
            <a:extLst>
              <a:ext uri="{FF2B5EF4-FFF2-40B4-BE49-F238E27FC236}">
                <a16:creationId xmlns:a16="http://schemas.microsoft.com/office/drawing/2014/main" id="{4889C49B-E2FC-A3FA-CE8C-5A1194D322BE}"/>
              </a:ext>
            </a:extLst>
          </p:cNvPr>
          <p:cNvSpPr>
            <a:spLocks noGrp="1"/>
          </p:cNvSpPr>
          <p:nvPr>
            <p:ph type="subTitle" idx="1"/>
            <p:custDataLst>
              <p:tags r:id="rId2"/>
            </p:custDataLst>
          </p:nvPr>
        </p:nvSpPr>
        <p:spPr/>
        <p:txBody>
          <a:bodyPr/>
          <a:lstStyle/>
          <a:p>
            <a:pPr algn="l" rtl="0"/>
            <a:r>
              <a:rPr lang="fr-fr" sz="4000" b="0" i="0" u="none" baseline="0" dirty="0"/>
              <a:t>Échange de bonnes pratiques</a:t>
            </a:r>
          </a:p>
        </p:txBody>
      </p:sp>
      <p:sp>
        <p:nvSpPr>
          <p:cNvPr id="10" name="Footer Placeholder 4">
            <a:extLst>
              <a:ext uri="{FF2B5EF4-FFF2-40B4-BE49-F238E27FC236}">
                <a16:creationId xmlns:a16="http://schemas.microsoft.com/office/drawing/2014/main" id="{7B73FC47-DB58-7BB6-160D-64127B512D80}"/>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Troisième partie : Identifier les obstacles et partager les bonnes pratiques</a:t>
            </a:r>
            <a:endParaRPr lang="fr-fr"/>
          </a:p>
        </p:txBody>
      </p:sp>
      <p:pic>
        <p:nvPicPr>
          <p:cNvPr id="7" name="Picture 6">
            <a:extLst>
              <a:ext uri="{FF2B5EF4-FFF2-40B4-BE49-F238E27FC236}">
                <a16:creationId xmlns:a16="http://schemas.microsoft.com/office/drawing/2014/main" id="{D0F3B85D-052A-DBE8-B5F5-A896B84D63B8}"/>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343277028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7FEAD-2392-26BA-9E2F-44CFC0C8921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858BE87-D2E3-A865-872E-55D1070B18CF}"/>
              </a:ext>
              <a:ext uri="{C183D7F6-B498-43B3-948B-1728B52AA6E4}">
                <adec:decorative xmlns:adec="http://schemas.microsoft.com/office/drawing/2017/decorative" val="1"/>
              </a:ext>
            </a:extLst>
          </p:cNvPr>
          <p:cNvPicPr>
            <a:picLocks noChangeAspect="1"/>
          </p:cNvPicPr>
          <p:nvPr>
            <p:custDataLst>
              <p:tags r:id="rId1"/>
            </p:custDataLst>
          </p:nvPr>
        </p:nvPicPr>
        <p:blipFill>
          <a:blip r:embed="rId9"/>
          <a:stretch>
            <a:fillRect/>
          </a:stretch>
        </p:blipFill>
        <p:spPr>
          <a:xfrm>
            <a:off x="-1" y="0"/>
            <a:ext cx="10685189" cy="7559675"/>
          </a:xfrm>
          <a:prstGeom prst="rect">
            <a:avLst/>
          </a:prstGeom>
        </p:spPr>
      </p:pic>
      <p:sp>
        <p:nvSpPr>
          <p:cNvPr id="4" name="Rectangle 3">
            <a:extLst>
              <a:ext uri="{FF2B5EF4-FFF2-40B4-BE49-F238E27FC236}">
                <a16:creationId xmlns:a16="http://schemas.microsoft.com/office/drawing/2014/main" id="{617DD746-AECC-50F6-8D9F-979AAD363F23}"/>
              </a:ext>
              <a:ext uri="{C183D7F6-B498-43B3-948B-1728B52AA6E4}">
                <adec:decorative xmlns:adec="http://schemas.microsoft.com/office/drawing/2017/decorative" val="1"/>
              </a:ext>
            </a:extLst>
          </p:cNvPr>
          <p:cNvSpPr/>
          <p:nvPr>
            <p:custDataLst>
              <p:tags r:id="rId2"/>
            </p:custDataLst>
          </p:nvPr>
        </p:nvSpPr>
        <p:spPr>
          <a:xfrm>
            <a:off x="-1" y="2610391"/>
            <a:ext cx="7643814" cy="6481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5" name="Rectangle 4">
            <a:extLst>
              <a:ext uri="{FF2B5EF4-FFF2-40B4-BE49-F238E27FC236}">
                <a16:creationId xmlns:a16="http://schemas.microsoft.com/office/drawing/2014/main" id="{171959A0-E566-38A2-9A29-F9E6CCB793D5}"/>
              </a:ext>
              <a:ext uri="{C183D7F6-B498-43B3-948B-1728B52AA6E4}">
                <adec:decorative xmlns:adec="http://schemas.microsoft.com/office/drawing/2017/decorative" val="1"/>
              </a:ext>
            </a:extLst>
          </p:cNvPr>
          <p:cNvSpPr/>
          <p:nvPr>
            <p:custDataLst>
              <p:tags r:id="rId3"/>
            </p:custDataLst>
          </p:nvPr>
        </p:nvSpPr>
        <p:spPr>
          <a:xfrm>
            <a:off x="-2" y="1927218"/>
            <a:ext cx="6654801" cy="6332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8" name="Rectangle 7">
            <a:extLst>
              <a:ext uri="{FF2B5EF4-FFF2-40B4-BE49-F238E27FC236}">
                <a16:creationId xmlns:a16="http://schemas.microsoft.com/office/drawing/2014/main" id="{13C187F2-FE99-C76E-5921-A6B22E40E812}"/>
              </a:ext>
              <a:ext uri="{C183D7F6-B498-43B3-948B-1728B52AA6E4}">
                <adec:decorative xmlns:adec="http://schemas.microsoft.com/office/drawing/2017/decorative" val="1"/>
              </a:ext>
            </a:extLst>
          </p:cNvPr>
          <p:cNvSpPr/>
          <p:nvPr>
            <p:custDataLst>
              <p:tags r:id="rId4"/>
            </p:custDataLst>
          </p:nvPr>
        </p:nvSpPr>
        <p:spPr>
          <a:xfrm>
            <a:off x="6625" y="3306775"/>
            <a:ext cx="6458343" cy="64306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err="1">
              <a:solidFill>
                <a:schemeClr val="accent3"/>
              </a:solidFill>
            </a:endParaRPr>
          </a:p>
        </p:txBody>
      </p:sp>
      <p:sp>
        <p:nvSpPr>
          <p:cNvPr id="3" name="Text Placeholder 2">
            <a:extLst>
              <a:ext uri="{FF2B5EF4-FFF2-40B4-BE49-F238E27FC236}">
                <a16:creationId xmlns:a16="http://schemas.microsoft.com/office/drawing/2014/main" id="{A93FE042-6351-BAAE-D778-B64DC174F26B}"/>
              </a:ext>
            </a:extLst>
          </p:cNvPr>
          <p:cNvSpPr>
            <a:spLocks noGrp="1"/>
          </p:cNvSpPr>
          <p:nvPr>
            <p:ph type="body" sz="quarter" idx="10"/>
            <p:custDataLst>
              <p:tags r:id="rId5"/>
            </p:custDataLst>
          </p:nvPr>
        </p:nvSpPr>
        <p:spPr>
          <a:xfrm>
            <a:off x="251149" y="500611"/>
            <a:ext cx="1460500" cy="1338262"/>
          </a:xfrm>
        </p:spPr>
        <p:txBody>
          <a:bodyPr/>
          <a:lstStyle/>
          <a:p>
            <a:pPr algn="r" rtl="0"/>
            <a:r>
              <a:rPr lang="fr-fr" b="1" i="0" u="none" baseline="0"/>
              <a:t>04</a:t>
            </a:r>
          </a:p>
        </p:txBody>
      </p:sp>
      <p:sp>
        <p:nvSpPr>
          <p:cNvPr id="2" name="Title 1">
            <a:extLst>
              <a:ext uri="{FF2B5EF4-FFF2-40B4-BE49-F238E27FC236}">
                <a16:creationId xmlns:a16="http://schemas.microsoft.com/office/drawing/2014/main" id="{66F5CAE3-C4BC-EE69-6356-F52CF646987E}"/>
              </a:ext>
            </a:extLst>
          </p:cNvPr>
          <p:cNvSpPr>
            <a:spLocks noGrp="1"/>
          </p:cNvSpPr>
          <p:nvPr>
            <p:ph type="ctrTitle"/>
            <p:custDataLst>
              <p:tags r:id="rId6"/>
            </p:custDataLst>
          </p:nvPr>
        </p:nvSpPr>
        <p:spPr>
          <a:xfrm>
            <a:off x="449263" y="1878977"/>
            <a:ext cx="7754937" cy="1339453"/>
          </a:xfrm>
        </p:spPr>
        <p:txBody>
          <a:bodyPr/>
          <a:lstStyle/>
          <a:p>
            <a:pPr algn="l" rtl="0"/>
            <a:r>
              <a:rPr lang="fr-fr" b="1" i="0" u="none" baseline="0" dirty="0"/>
              <a:t>Les différentes étapes </a:t>
            </a:r>
            <a:br>
              <a:rPr lang="fr-fr" b="1" i="0" u="none" baseline="0" dirty="0"/>
            </a:br>
            <a:r>
              <a:rPr lang="fr-fr" b="1" i="0" u="none" baseline="0" dirty="0"/>
              <a:t>de la réalisation d’un </a:t>
            </a:r>
            <a:r>
              <a:rPr lang="fr-FR" b="1" i="0" u="none" baseline="0" dirty="0"/>
              <a:t>audit d'accessibilité du vote </a:t>
            </a:r>
            <a:r>
              <a:rPr lang="fr-fr" b="1" i="0" u="none" baseline="0" dirty="0"/>
              <a:t> </a:t>
            </a:r>
          </a:p>
        </p:txBody>
      </p:sp>
    </p:spTree>
    <p:extLst>
      <p:ext uri="{BB962C8B-B14F-4D97-AF65-F5344CB8AC3E}">
        <p14:creationId xmlns:p14="http://schemas.microsoft.com/office/powerpoint/2010/main" val="170603450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A99BD-FC1D-8A92-F3E3-D35E302E3B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633CDB-0FEC-8DD3-309E-22A9E9715DE2}"/>
              </a:ext>
            </a:extLst>
          </p:cNvPr>
          <p:cNvSpPr>
            <a:spLocks noGrp="1"/>
          </p:cNvSpPr>
          <p:nvPr>
            <p:ph type="title"/>
            <p:custDataLst>
              <p:tags r:id="rId1"/>
            </p:custDataLst>
          </p:nvPr>
        </p:nvSpPr>
        <p:spPr>
          <a:xfrm>
            <a:off x="449261" y="3168530"/>
            <a:ext cx="7380000" cy="1222614"/>
          </a:xfrm>
        </p:spPr>
        <p:txBody>
          <a:bodyPr/>
          <a:lstStyle/>
          <a:p>
            <a:pPr algn="l" rtl="0"/>
            <a:r>
              <a:rPr lang="fr-fr" sz="3800" b="1" i="0" u="none" baseline="0" dirty="0"/>
              <a:t>Vue d’ensemble de l’</a:t>
            </a:r>
            <a:r>
              <a:rPr lang="fr-FR" sz="3800" b="1" i="0" u="none" baseline="0" dirty="0"/>
              <a:t>audit </a:t>
            </a:r>
            <a:r>
              <a:rPr lang="fr-FR" dirty="0"/>
              <a:t>d</a:t>
            </a:r>
            <a:r>
              <a:rPr lang="fr-FR" sz="3800" b="1" i="0" u="none" baseline="0" dirty="0"/>
              <a:t>'accessibilité du vote </a:t>
            </a:r>
            <a:r>
              <a:rPr lang="fr-fr" sz="3800" b="1" i="0" u="none" baseline="0" dirty="0"/>
              <a:t> </a:t>
            </a:r>
          </a:p>
        </p:txBody>
      </p:sp>
      <p:sp>
        <p:nvSpPr>
          <p:cNvPr id="4" name="Footer Placeholder 3">
            <a:extLst>
              <a:ext uri="{FF2B5EF4-FFF2-40B4-BE49-F238E27FC236}">
                <a16:creationId xmlns:a16="http://schemas.microsoft.com/office/drawing/2014/main" id="{D527B2FE-086A-074D-E3FC-4D166D3F89FC}"/>
              </a:ext>
            </a:extLst>
          </p:cNvPr>
          <p:cNvSpPr>
            <a:spLocks noGrp="1"/>
          </p:cNvSpPr>
          <p:nvPr>
            <p:ph type="ftr" sz="quarter" idx="11"/>
            <p:custDataLst>
              <p:tags r:id="rId2"/>
            </p:custDataLst>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fr-fr" sz="1403" b="0" i="0" u="none" strike="noStrike" kern="1200" cap="none" spc="0" normalizeH="0" baseline="0">
                <a:ln>
                  <a:noFill/>
                </a:ln>
                <a:solidFill>
                  <a:prstClr val="black"/>
                </a:solidFill>
                <a:effectLst/>
                <a:uLnTx/>
                <a:uFillTx/>
                <a:latin typeface="Arial" panose="020B0604020202020204"/>
                <a:ea typeface="+mn-ea"/>
                <a:cs typeface="+mn-cs"/>
              </a:rPr>
              <a:t>Quatrième partie : Différentes étapes de la réalisation d’un audit d’accessibilité du processus électoral</a:t>
            </a:r>
          </a:p>
        </p:txBody>
      </p:sp>
    </p:spTree>
    <p:extLst>
      <p:ext uri="{BB962C8B-B14F-4D97-AF65-F5344CB8AC3E}">
        <p14:creationId xmlns:p14="http://schemas.microsoft.com/office/powerpoint/2010/main" val="3280578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E5165-DF02-2ABB-0507-3A126395717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1594369-479C-2C0C-8BD5-AE2BBABCE1B3}"/>
              </a:ext>
            </a:extLst>
          </p:cNvPr>
          <p:cNvSpPr>
            <a:spLocks noGrp="1"/>
          </p:cNvSpPr>
          <p:nvPr>
            <p:ph type="title"/>
            <p:custDataLst>
              <p:tags r:id="rId1"/>
            </p:custDataLst>
          </p:nvPr>
        </p:nvSpPr>
        <p:spPr/>
        <p:txBody>
          <a:bodyPr wrap="square" anchor="t">
            <a:normAutofit/>
          </a:bodyPr>
          <a:lstStyle/>
          <a:p>
            <a:pPr algn="l" rtl="0"/>
            <a:r>
              <a:rPr lang="fr-fr" b="1" i="0" u="none" baseline="0"/>
              <a:t>Objectif de la formation </a:t>
            </a:r>
            <a:endParaRPr lang="fr-fr" dirty="0"/>
          </a:p>
        </p:txBody>
      </p:sp>
      <p:sp>
        <p:nvSpPr>
          <p:cNvPr id="9" name="TextBox 8">
            <a:extLst>
              <a:ext uri="{FF2B5EF4-FFF2-40B4-BE49-F238E27FC236}">
                <a16:creationId xmlns:a16="http://schemas.microsoft.com/office/drawing/2014/main" id="{860F622F-B304-DA46-C3A6-2E508F4659A3}"/>
              </a:ext>
            </a:extLst>
          </p:cNvPr>
          <p:cNvSpPr txBox="1"/>
          <p:nvPr>
            <p:custDataLst>
              <p:tags r:id="rId2"/>
            </p:custDataLst>
          </p:nvPr>
        </p:nvSpPr>
        <p:spPr>
          <a:xfrm>
            <a:off x="2300748" y="2656452"/>
            <a:ext cx="6862917" cy="2246769"/>
          </a:xfrm>
          <a:prstGeom prst="rect">
            <a:avLst/>
          </a:prstGeom>
          <a:noFill/>
        </p:spPr>
        <p:txBody>
          <a:bodyPr wrap="square">
            <a:spAutoFit/>
          </a:bodyPr>
          <a:lstStyle/>
          <a:p>
            <a:pPr algn="l" rtl="0"/>
            <a:r>
              <a:rPr lang="fr-fr" sz="2800" b="0" i="0" u="none" baseline="0" dirty="0"/>
              <a:t>Développer les capacités des </a:t>
            </a:r>
            <a:r>
              <a:rPr lang="fr-fr" sz="2800" b="0" i="0" u="none" baseline="0" dirty="0" err="1"/>
              <a:t>observateur·rice·s</a:t>
            </a:r>
            <a:r>
              <a:rPr lang="fr-fr" sz="2800" b="0" i="0" u="none" baseline="0" dirty="0"/>
              <a:t> </a:t>
            </a:r>
            <a:r>
              <a:rPr lang="fr-fr" sz="2800" b="0" i="0" u="none" baseline="0" dirty="0" err="1"/>
              <a:t>électoraux·ales</a:t>
            </a:r>
            <a:r>
              <a:rPr lang="fr-fr" sz="2800" b="0" i="0" u="none" baseline="0" dirty="0"/>
              <a:t> à réaliser des audits d’accessibilité du processus électoral dans les bureaux de vote afin d’identifier les obstacles et de fournir des recommandations sur la façon de les éliminer.</a:t>
            </a:r>
          </a:p>
        </p:txBody>
      </p:sp>
      <p:sp>
        <p:nvSpPr>
          <p:cNvPr id="10" name="Footer Placeholder 4">
            <a:extLst>
              <a:ext uri="{FF2B5EF4-FFF2-40B4-BE49-F238E27FC236}">
                <a16:creationId xmlns:a16="http://schemas.microsoft.com/office/drawing/2014/main" id="{ACF8285C-2F8F-9B11-565D-08E0CF92C6D3}"/>
              </a:ext>
            </a:extLst>
          </p:cNvPr>
          <p:cNvSpPr>
            <a:spLocks noGrp="1"/>
          </p:cNvSpPr>
          <p:nvPr>
            <p:ph type="ftr" sz="quarter" idx="11"/>
            <p:custDataLst>
              <p:tags r:id="rId3"/>
            </p:custDataLst>
          </p:nvPr>
        </p:nvSpPr>
        <p:spPr/>
        <p:txBody>
          <a:bodyPr/>
          <a:lstStyle/>
          <a:p>
            <a:pPr algn="l" rtl="0"/>
            <a:r>
              <a:rPr lang="fr-fr" b="0" i="0" u="none" baseline="0"/>
              <a:t>Première partie : Introduction à l’inclusion du handicap</a:t>
            </a:r>
          </a:p>
        </p:txBody>
      </p:sp>
      <p:grpSp>
        <p:nvGrpSpPr>
          <p:cNvPr id="14" name="Group 13">
            <a:extLst>
              <a:ext uri="{FF2B5EF4-FFF2-40B4-BE49-F238E27FC236}">
                <a16:creationId xmlns:a16="http://schemas.microsoft.com/office/drawing/2014/main" id="{4050E2A9-A8C1-43F5-B8E2-9DB016221754}"/>
              </a:ext>
              <a:ext uri="{C183D7F6-B498-43B3-948B-1728B52AA6E4}">
                <adec:decorative xmlns:adec="http://schemas.microsoft.com/office/drawing/2017/decorative" val="1"/>
              </a:ext>
            </a:extLst>
          </p:cNvPr>
          <p:cNvGrpSpPr/>
          <p:nvPr>
            <p:custDataLst>
              <p:tags r:id="rId4"/>
            </p:custDataLst>
          </p:nvPr>
        </p:nvGrpSpPr>
        <p:grpSpPr>
          <a:xfrm>
            <a:off x="449262" y="2656452"/>
            <a:ext cx="1373578" cy="1369430"/>
            <a:chOff x="6799200" y="765824"/>
            <a:chExt cx="988745" cy="985759"/>
          </a:xfrm>
        </p:grpSpPr>
        <p:sp>
          <p:nvSpPr>
            <p:cNvPr id="13" name="Oval 12">
              <a:extLst>
                <a:ext uri="{FF2B5EF4-FFF2-40B4-BE49-F238E27FC236}">
                  <a16:creationId xmlns:a16="http://schemas.microsoft.com/office/drawing/2014/main" id="{461A2BDB-4566-AFEC-BF3A-56D99E363C51}"/>
                </a:ext>
              </a:extLst>
            </p:cNvPr>
            <p:cNvSpPr/>
            <p:nvPr/>
          </p:nvSpPr>
          <p:spPr>
            <a:xfrm>
              <a:off x="6820874" y="815509"/>
              <a:ext cx="914400" cy="9144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rtl="0"/>
              <a:endParaRPr lang="fr-fr" sz="2000" dirty="0" err="1">
                <a:solidFill>
                  <a:schemeClr val="tx1"/>
                </a:solidFill>
              </a:endParaRPr>
            </a:p>
          </p:txBody>
        </p:sp>
        <p:grpSp>
          <p:nvGrpSpPr>
            <p:cNvPr id="3" name="Group 2">
              <a:extLst>
                <a:ext uri="{FF2B5EF4-FFF2-40B4-BE49-F238E27FC236}">
                  <a16:creationId xmlns:a16="http://schemas.microsoft.com/office/drawing/2014/main" id="{2A3A943D-BC1D-4873-4993-0E9225E19FAF}"/>
                </a:ext>
              </a:extLst>
            </p:cNvPr>
            <p:cNvGrpSpPr>
              <a:grpSpLocks noChangeAspect="1"/>
            </p:cNvGrpSpPr>
            <p:nvPr/>
          </p:nvGrpSpPr>
          <p:grpSpPr>
            <a:xfrm>
              <a:off x="6799200" y="765824"/>
              <a:ext cx="988745" cy="985759"/>
              <a:chOff x="7979821" y="1465780"/>
              <a:chExt cx="988745" cy="985759"/>
            </a:xfrm>
          </p:grpSpPr>
          <p:sp>
            <p:nvSpPr>
              <p:cNvPr id="4" name="Freeform: Shape 3">
                <a:extLst>
                  <a:ext uri="{FF2B5EF4-FFF2-40B4-BE49-F238E27FC236}">
                    <a16:creationId xmlns:a16="http://schemas.microsoft.com/office/drawing/2014/main" id="{8297A41D-CD74-1312-FA93-228EBA4C0B15}"/>
                  </a:ext>
                </a:extLst>
              </p:cNvPr>
              <p:cNvSpPr/>
              <p:nvPr/>
            </p:nvSpPr>
            <p:spPr>
              <a:xfrm>
                <a:off x="7979821" y="1465780"/>
                <a:ext cx="988745" cy="985759"/>
              </a:xfrm>
              <a:custGeom>
                <a:avLst/>
                <a:gdLst>
                  <a:gd name="connsiteX0" fmla="*/ 987641 w 988745"/>
                  <a:gd name="connsiteY0" fmla="*/ 133450 h 985759"/>
                  <a:gd name="connsiteX1" fmla="*/ 971886 w 988745"/>
                  <a:gd name="connsiteY1" fmla="*/ 121331 h 985759"/>
                  <a:gd name="connsiteX2" fmla="*/ 910805 w 988745"/>
                  <a:gd name="connsiteY2" fmla="*/ 115675 h 985759"/>
                  <a:gd name="connsiteX3" fmla="*/ 901918 w 988745"/>
                  <a:gd name="connsiteY3" fmla="*/ 91356 h 985759"/>
                  <a:gd name="connsiteX4" fmla="*/ 897312 w 988745"/>
                  <a:gd name="connsiteY4" fmla="*/ 86751 h 985759"/>
                  <a:gd name="connsiteX5" fmla="*/ 865722 w 988745"/>
                  <a:gd name="connsiteY5" fmla="*/ 79318 h 985759"/>
                  <a:gd name="connsiteX6" fmla="*/ 867175 w 988745"/>
                  <a:gd name="connsiteY6" fmla="*/ 21468 h 985759"/>
                  <a:gd name="connsiteX7" fmla="*/ 857642 w 988745"/>
                  <a:gd name="connsiteY7" fmla="*/ 2239 h 985759"/>
                  <a:gd name="connsiteX8" fmla="*/ 835746 w 988745"/>
                  <a:gd name="connsiteY8" fmla="*/ 5471 h 985759"/>
                  <a:gd name="connsiteX9" fmla="*/ 737257 w 988745"/>
                  <a:gd name="connsiteY9" fmla="*/ 103960 h 985759"/>
                  <a:gd name="connsiteX10" fmla="*/ 478793 w 988745"/>
                  <a:gd name="connsiteY10" fmla="*/ 28174 h 985759"/>
                  <a:gd name="connsiteX11" fmla="*/ 0 w 988745"/>
                  <a:gd name="connsiteY11" fmla="*/ 506967 h 985759"/>
                  <a:gd name="connsiteX12" fmla="*/ 478793 w 988745"/>
                  <a:gd name="connsiteY12" fmla="*/ 985759 h 985759"/>
                  <a:gd name="connsiteX13" fmla="*/ 957586 w 988745"/>
                  <a:gd name="connsiteY13" fmla="*/ 506967 h 985759"/>
                  <a:gd name="connsiteX14" fmla="*/ 884142 w 988745"/>
                  <a:gd name="connsiteY14" fmla="*/ 252139 h 985759"/>
                  <a:gd name="connsiteX15" fmla="*/ 983278 w 988745"/>
                  <a:gd name="connsiteY15" fmla="*/ 153003 h 985759"/>
                  <a:gd name="connsiteX16" fmla="*/ 987641 w 988745"/>
                  <a:gd name="connsiteY16" fmla="*/ 133450 h 985759"/>
                  <a:gd name="connsiteX17" fmla="*/ 875336 w 988745"/>
                  <a:gd name="connsiteY17" fmla="*/ 93780 h 985759"/>
                  <a:gd name="connsiteX18" fmla="*/ 885920 w 988745"/>
                  <a:gd name="connsiteY18" fmla="*/ 98143 h 985759"/>
                  <a:gd name="connsiteX19" fmla="*/ 890525 w 988745"/>
                  <a:gd name="connsiteY19" fmla="*/ 102748 h 985759"/>
                  <a:gd name="connsiteX20" fmla="*/ 890525 w 988745"/>
                  <a:gd name="connsiteY20" fmla="*/ 123917 h 985759"/>
                  <a:gd name="connsiteX21" fmla="*/ 828071 w 988745"/>
                  <a:gd name="connsiteY21" fmla="*/ 186371 h 985759"/>
                  <a:gd name="connsiteX22" fmla="*/ 762465 w 988745"/>
                  <a:gd name="connsiteY22" fmla="*/ 251977 h 985759"/>
                  <a:gd name="connsiteX23" fmla="*/ 762465 w 988745"/>
                  <a:gd name="connsiteY23" fmla="*/ 251977 h 985759"/>
                  <a:gd name="connsiteX24" fmla="*/ 497133 w 988745"/>
                  <a:gd name="connsiteY24" fmla="*/ 517309 h 985759"/>
                  <a:gd name="connsiteX25" fmla="*/ 486549 w 988745"/>
                  <a:gd name="connsiteY25" fmla="*/ 521671 h 985759"/>
                  <a:gd name="connsiteX26" fmla="*/ 475964 w 988745"/>
                  <a:gd name="connsiteY26" fmla="*/ 517309 h 985759"/>
                  <a:gd name="connsiteX27" fmla="*/ 471360 w 988745"/>
                  <a:gd name="connsiteY27" fmla="*/ 512703 h 985759"/>
                  <a:gd name="connsiteX28" fmla="*/ 471360 w 988745"/>
                  <a:gd name="connsiteY28" fmla="*/ 491535 h 985759"/>
                  <a:gd name="connsiteX29" fmla="*/ 736691 w 988745"/>
                  <a:gd name="connsiteY29" fmla="*/ 226203 h 985759"/>
                  <a:gd name="connsiteX30" fmla="*/ 860227 w 988745"/>
                  <a:gd name="connsiteY30" fmla="*/ 102667 h 985759"/>
                  <a:gd name="connsiteX31" fmla="*/ 860227 w 988745"/>
                  <a:gd name="connsiteY31" fmla="*/ 102667 h 985759"/>
                  <a:gd name="connsiteX32" fmla="*/ 864751 w 988745"/>
                  <a:gd name="connsiteY32" fmla="*/ 98143 h 985759"/>
                  <a:gd name="connsiteX33" fmla="*/ 875336 w 988745"/>
                  <a:gd name="connsiteY33" fmla="*/ 93780 h 985759"/>
                  <a:gd name="connsiteX34" fmla="*/ 459886 w 988745"/>
                  <a:gd name="connsiteY34" fmla="*/ 524176 h 985759"/>
                  <a:gd name="connsiteX35" fmla="*/ 464492 w 988745"/>
                  <a:gd name="connsiteY35" fmla="*/ 528781 h 985759"/>
                  <a:gd name="connsiteX36" fmla="*/ 486468 w 988745"/>
                  <a:gd name="connsiteY36" fmla="*/ 537911 h 985759"/>
                  <a:gd name="connsiteX37" fmla="*/ 486468 w 988745"/>
                  <a:gd name="connsiteY37" fmla="*/ 537911 h 985759"/>
                  <a:gd name="connsiteX38" fmla="*/ 508444 w 988745"/>
                  <a:gd name="connsiteY38" fmla="*/ 528781 h 985759"/>
                  <a:gd name="connsiteX39" fmla="*/ 736126 w 988745"/>
                  <a:gd name="connsiteY39" fmla="*/ 301101 h 985759"/>
                  <a:gd name="connsiteX40" fmla="*/ 808356 w 988745"/>
                  <a:gd name="connsiteY40" fmla="*/ 506886 h 985759"/>
                  <a:gd name="connsiteX41" fmla="*/ 478793 w 988745"/>
                  <a:gd name="connsiteY41" fmla="*/ 836450 h 985759"/>
                  <a:gd name="connsiteX42" fmla="*/ 149229 w 988745"/>
                  <a:gd name="connsiteY42" fmla="*/ 506886 h 985759"/>
                  <a:gd name="connsiteX43" fmla="*/ 478793 w 988745"/>
                  <a:gd name="connsiteY43" fmla="*/ 177322 h 985759"/>
                  <a:gd name="connsiteX44" fmla="*/ 687891 w 988745"/>
                  <a:gd name="connsiteY44" fmla="*/ 252219 h 985759"/>
                  <a:gd name="connsiteX45" fmla="*/ 459886 w 988745"/>
                  <a:gd name="connsiteY45" fmla="*/ 480224 h 985759"/>
                  <a:gd name="connsiteX46" fmla="*/ 459886 w 988745"/>
                  <a:gd name="connsiteY46" fmla="*/ 524176 h 985759"/>
                  <a:gd name="connsiteX47" fmla="*/ 847219 w 988745"/>
                  <a:gd name="connsiteY47" fmla="*/ 16782 h 985759"/>
                  <a:gd name="connsiteX48" fmla="*/ 850047 w 988745"/>
                  <a:gd name="connsiteY48" fmla="*/ 16378 h 985759"/>
                  <a:gd name="connsiteX49" fmla="*/ 851259 w 988745"/>
                  <a:gd name="connsiteY49" fmla="*/ 18964 h 985759"/>
                  <a:gd name="connsiteX50" fmla="*/ 851097 w 988745"/>
                  <a:gd name="connsiteY50" fmla="*/ 20418 h 985759"/>
                  <a:gd name="connsiteX51" fmla="*/ 849320 w 988745"/>
                  <a:gd name="connsiteY51" fmla="*/ 90548 h 985759"/>
                  <a:gd name="connsiteX52" fmla="*/ 848835 w 988745"/>
                  <a:gd name="connsiteY52" fmla="*/ 91275 h 985759"/>
                  <a:gd name="connsiteX53" fmla="*/ 725299 w 988745"/>
                  <a:gd name="connsiteY53" fmla="*/ 214811 h 985759"/>
                  <a:gd name="connsiteX54" fmla="*/ 722794 w 988745"/>
                  <a:gd name="connsiteY54" fmla="*/ 215377 h 985759"/>
                  <a:gd name="connsiteX55" fmla="*/ 721260 w 988745"/>
                  <a:gd name="connsiteY55" fmla="*/ 213357 h 985759"/>
                  <a:gd name="connsiteX56" fmla="*/ 715361 w 988745"/>
                  <a:gd name="connsiteY56" fmla="*/ 149933 h 985759"/>
                  <a:gd name="connsiteX57" fmla="*/ 716008 w 988745"/>
                  <a:gd name="connsiteY57" fmla="*/ 148074 h 985759"/>
                  <a:gd name="connsiteX58" fmla="*/ 847219 w 988745"/>
                  <a:gd name="connsiteY58" fmla="*/ 16782 h 985759"/>
                  <a:gd name="connsiteX59" fmla="*/ 941427 w 988745"/>
                  <a:gd name="connsiteY59" fmla="*/ 506805 h 985759"/>
                  <a:gd name="connsiteX60" fmla="*/ 478793 w 988745"/>
                  <a:gd name="connsiteY60" fmla="*/ 969439 h 985759"/>
                  <a:gd name="connsiteX61" fmla="*/ 16159 w 988745"/>
                  <a:gd name="connsiteY61" fmla="*/ 506805 h 985759"/>
                  <a:gd name="connsiteX62" fmla="*/ 478793 w 988745"/>
                  <a:gd name="connsiteY62" fmla="*/ 44172 h 985759"/>
                  <a:gd name="connsiteX63" fmla="*/ 725541 w 988745"/>
                  <a:gd name="connsiteY63" fmla="*/ 115514 h 985759"/>
                  <a:gd name="connsiteX64" fmla="*/ 704535 w 988745"/>
                  <a:gd name="connsiteY64" fmla="*/ 136521 h 985759"/>
                  <a:gd name="connsiteX65" fmla="*/ 699202 w 988745"/>
                  <a:gd name="connsiteY65" fmla="*/ 151306 h 985759"/>
                  <a:gd name="connsiteX66" fmla="*/ 705101 w 988745"/>
                  <a:gd name="connsiteY66" fmla="*/ 214730 h 985759"/>
                  <a:gd name="connsiteX67" fmla="*/ 705101 w 988745"/>
                  <a:gd name="connsiteY67" fmla="*/ 214730 h 985759"/>
                  <a:gd name="connsiteX68" fmla="*/ 712291 w 988745"/>
                  <a:gd name="connsiteY68" fmla="*/ 227658 h 985759"/>
                  <a:gd name="connsiteX69" fmla="*/ 699364 w 988745"/>
                  <a:gd name="connsiteY69" fmla="*/ 240585 h 985759"/>
                  <a:gd name="connsiteX70" fmla="*/ 478793 w 988745"/>
                  <a:gd name="connsiteY70" fmla="*/ 161002 h 985759"/>
                  <a:gd name="connsiteX71" fmla="*/ 133070 w 988745"/>
                  <a:gd name="connsiteY71" fmla="*/ 506724 h 985759"/>
                  <a:gd name="connsiteX72" fmla="*/ 478793 w 988745"/>
                  <a:gd name="connsiteY72" fmla="*/ 852447 h 985759"/>
                  <a:gd name="connsiteX73" fmla="*/ 824515 w 988745"/>
                  <a:gd name="connsiteY73" fmla="*/ 506724 h 985759"/>
                  <a:gd name="connsiteX74" fmla="*/ 747598 w 988745"/>
                  <a:gd name="connsiteY74" fmla="*/ 289466 h 985759"/>
                  <a:gd name="connsiteX75" fmla="*/ 760929 w 988745"/>
                  <a:gd name="connsiteY75" fmla="*/ 276135 h 985759"/>
                  <a:gd name="connsiteX76" fmla="*/ 775392 w 988745"/>
                  <a:gd name="connsiteY76" fmla="*/ 283487 h 985759"/>
                  <a:gd name="connsiteX77" fmla="*/ 778381 w 988745"/>
                  <a:gd name="connsiteY77" fmla="*/ 283245 h 985759"/>
                  <a:gd name="connsiteX78" fmla="*/ 848835 w 988745"/>
                  <a:gd name="connsiteY78" fmla="*/ 281467 h 985759"/>
                  <a:gd name="connsiteX79" fmla="*/ 850289 w 988745"/>
                  <a:gd name="connsiteY79" fmla="*/ 281306 h 985759"/>
                  <a:gd name="connsiteX80" fmla="*/ 859662 w 988745"/>
                  <a:gd name="connsiteY80" fmla="*/ 276296 h 985759"/>
                  <a:gd name="connsiteX81" fmla="*/ 872346 w 988745"/>
                  <a:gd name="connsiteY81" fmla="*/ 263612 h 985759"/>
                  <a:gd name="connsiteX82" fmla="*/ 941427 w 988745"/>
                  <a:gd name="connsiteY82" fmla="*/ 506805 h 985759"/>
                  <a:gd name="connsiteX83" fmla="*/ 971886 w 988745"/>
                  <a:gd name="connsiteY83" fmla="*/ 141449 h 985759"/>
                  <a:gd name="connsiteX84" fmla="*/ 848350 w 988745"/>
                  <a:gd name="connsiteY84" fmla="*/ 264985 h 985759"/>
                  <a:gd name="connsiteX85" fmla="*/ 847623 w 988745"/>
                  <a:gd name="connsiteY85" fmla="*/ 265470 h 985759"/>
                  <a:gd name="connsiteX86" fmla="*/ 777493 w 988745"/>
                  <a:gd name="connsiteY86" fmla="*/ 267247 h 985759"/>
                  <a:gd name="connsiteX87" fmla="*/ 776038 w 988745"/>
                  <a:gd name="connsiteY87" fmla="*/ 267409 h 985759"/>
                  <a:gd name="connsiteX88" fmla="*/ 773453 w 988745"/>
                  <a:gd name="connsiteY88" fmla="*/ 266197 h 985759"/>
                  <a:gd name="connsiteX89" fmla="*/ 773856 w 988745"/>
                  <a:gd name="connsiteY89" fmla="*/ 263369 h 985759"/>
                  <a:gd name="connsiteX90" fmla="*/ 905069 w 988745"/>
                  <a:gd name="connsiteY90" fmla="*/ 132158 h 985759"/>
                  <a:gd name="connsiteX91" fmla="*/ 906765 w 988745"/>
                  <a:gd name="connsiteY91" fmla="*/ 131431 h 985759"/>
                  <a:gd name="connsiteX92" fmla="*/ 907008 w 988745"/>
                  <a:gd name="connsiteY92" fmla="*/ 131431 h 985759"/>
                  <a:gd name="connsiteX93" fmla="*/ 970432 w 988745"/>
                  <a:gd name="connsiteY93" fmla="*/ 137329 h 985759"/>
                  <a:gd name="connsiteX94" fmla="*/ 972452 w 988745"/>
                  <a:gd name="connsiteY94" fmla="*/ 138864 h 985759"/>
                  <a:gd name="connsiteX95" fmla="*/ 971886 w 988745"/>
                  <a:gd name="connsiteY95" fmla="*/ 141449 h 98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988745" h="985759">
                    <a:moveTo>
                      <a:pt x="987641" y="133450"/>
                    </a:moveTo>
                    <a:cubicBezTo>
                      <a:pt x="985136" y="126583"/>
                      <a:pt x="979157" y="121977"/>
                      <a:pt x="971886" y="121331"/>
                    </a:cubicBezTo>
                    <a:lnTo>
                      <a:pt x="910805" y="115675"/>
                    </a:lnTo>
                    <a:cubicBezTo>
                      <a:pt x="911451" y="106950"/>
                      <a:pt x="908623" y="97981"/>
                      <a:pt x="901918" y="91356"/>
                    </a:cubicBezTo>
                    <a:lnTo>
                      <a:pt x="897312" y="86751"/>
                    </a:lnTo>
                    <a:cubicBezTo>
                      <a:pt x="888748" y="78186"/>
                      <a:pt x="876467" y="75843"/>
                      <a:pt x="865722" y="79318"/>
                    </a:cubicBezTo>
                    <a:lnTo>
                      <a:pt x="867175" y="21468"/>
                    </a:lnTo>
                    <a:cubicBezTo>
                      <a:pt x="868468" y="13631"/>
                      <a:pt x="864671" y="6036"/>
                      <a:pt x="857642" y="2239"/>
                    </a:cubicBezTo>
                    <a:cubicBezTo>
                      <a:pt x="850370" y="-1639"/>
                      <a:pt x="841563" y="-427"/>
                      <a:pt x="835746" y="5471"/>
                    </a:cubicBezTo>
                    <a:lnTo>
                      <a:pt x="737257" y="103960"/>
                    </a:lnTo>
                    <a:cubicBezTo>
                      <a:pt x="660178" y="54433"/>
                      <a:pt x="570980" y="28174"/>
                      <a:pt x="478793" y="28174"/>
                    </a:cubicBezTo>
                    <a:cubicBezTo>
                      <a:pt x="214835" y="28174"/>
                      <a:pt x="0" y="242928"/>
                      <a:pt x="0" y="506967"/>
                    </a:cubicBezTo>
                    <a:cubicBezTo>
                      <a:pt x="0" y="771006"/>
                      <a:pt x="214754" y="985759"/>
                      <a:pt x="478793" y="985759"/>
                    </a:cubicBezTo>
                    <a:cubicBezTo>
                      <a:pt x="742751" y="985759"/>
                      <a:pt x="957586" y="771006"/>
                      <a:pt x="957586" y="506967"/>
                    </a:cubicBezTo>
                    <a:cubicBezTo>
                      <a:pt x="957586" y="415668"/>
                      <a:pt x="932135" y="327763"/>
                      <a:pt x="884142" y="252139"/>
                    </a:cubicBezTo>
                    <a:lnTo>
                      <a:pt x="983278" y="153003"/>
                    </a:lnTo>
                    <a:cubicBezTo>
                      <a:pt x="988449" y="147751"/>
                      <a:pt x="990065" y="140318"/>
                      <a:pt x="987641" y="133450"/>
                    </a:cubicBezTo>
                    <a:close/>
                    <a:moveTo>
                      <a:pt x="875336" y="93780"/>
                    </a:moveTo>
                    <a:cubicBezTo>
                      <a:pt x="879133" y="93780"/>
                      <a:pt x="883011" y="95234"/>
                      <a:pt x="885920" y="98143"/>
                    </a:cubicBezTo>
                    <a:lnTo>
                      <a:pt x="890525" y="102748"/>
                    </a:lnTo>
                    <a:cubicBezTo>
                      <a:pt x="896342" y="108565"/>
                      <a:pt x="896342" y="118099"/>
                      <a:pt x="890525" y="123917"/>
                    </a:cubicBezTo>
                    <a:lnTo>
                      <a:pt x="828071" y="186371"/>
                    </a:lnTo>
                    <a:lnTo>
                      <a:pt x="762465" y="251977"/>
                    </a:lnTo>
                    <a:cubicBezTo>
                      <a:pt x="762465" y="251977"/>
                      <a:pt x="762465" y="251977"/>
                      <a:pt x="762465" y="251977"/>
                    </a:cubicBezTo>
                    <a:lnTo>
                      <a:pt x="497133" y="517309"/>
                    </a:lnTo>
                    <a:cubicBezTo>
                      <a:pt x="494305" y="520136"/>
                      <a:pt x="490589" y="521671"/>
                      <a:pt x="486549" y="521671"/>
                    </a:cubicBezTo>
                    <a:cubicBezTo>
                      <a:pt x="482509" y="521671"/>
                      <a:pt x="478793" y="520136"/>
                      <a:pt x="475964" y="517309"/>
                    </a:cubicBezTo>
                    <a:lnTo>
                      <a:pt x="471360" y="512703"/>
                    </a:lnTo>
                    <a:cubicBezTo>
                      <a:pt x="465543" y="506886"/>
                      <a:pt x="465543" y="497352"/>
                      <a:pt x="471360" y="491535"/>
                    </a:cubicBezTo>
                    <a:lnTo>
                      <a:pt x="736691" y="226203"/>
                    </a:lnTo>
                    <a:lnTo>
                      <a:pt x="860227" y="102667"/>
                    </a:lnTo>
                    <a:cubicBezTo>
                      <a:pt x="860227" y="102667"/>
                      <a:pt x="860227" y="102667"/>
                      <a:pt x="860227" y="102667"/>
                    </a:cubicBezTo>
                    <a:lnTo>
                      <a:pt x="864751" y="98143"/>
                    </a:lnTo>
                    <a:cubicBezTo>
                      <a:pt x="867661" y="95234"/>
                      <a:pt x="871458" y="93780"/>
                      <a:pt x="875336" y="93780"/>
                    </a:cubicBezTo>
                    <a:close/>
                    <a:moveTo>
                      <a:pt x="459886" y="524176"/>
                    </a:moveTo>
                    <a:lnTo>
                      <a:pt x="464492" y="528781"/>
                    </a:lnTo>
                    <a:cubicBezTo>
                      <a:pt x="470390" y="534680"/>
                      <a:pt x="478146" y="537911"/>
                      <a:pt x="486468" y="537911"/>
                    </a:cubicBezTo>
                    <a:cubicBezTo>
                      <a:pt x="486468" y="537911"/>
                      <a:pt x="486468" y="537911"/>
                      <a:pt x="486468" y="537911"/>
                    </a:cubicBezTo>
                    <a:cubicBezTo>
                      <a:pt x="494790" y="537911"/>
                      <a:pt x="502627" y="534680"/>
                      <a:pt x="508444" y="528781"/>
                    </a:cubicBezTo>
                    <a:lnTo>
                      <a:pt x="736126" y="301101"/>
                    </a:lnTo>
                    <a:cubicBezTo>
                      <a:pt x="782745" y="359354"/>
                      <a:pt x="808356" y="431989"/>
                      <a:pt x="808356" y="506886"/>
                    </a:cubicBezTo>
                    <a:cubicBezTo>
                      <a:pt x="808356" y="688594"/>
                      <a:pt x="660502" y="836450"/>
                      <a:pt x="478793" y="836450"/>
                    </a:cubicBezTo>
                    <a:cubicBezTo>
                      <a:pt x="297085" y="836450"/>
                      <a:pt x="149229" y="688594"/>
                      <a:pt x="149229" y="506886"/>
                    </a:cubicBezTo>
                    <a:cubicBezTo>
                      <a:pt x="149229" y="325177"/>
                      <a:pt x="297085" y="177322"/>
                      <a:pt x="478793" y="177322"/>
                    </a:cubicBezTo>
                    <a:cubicBezTo>
                      <a:pt x="555225" y="177322"/>
                      <a:pt x="629072" y="203904"/>
                      <a:pt x="687891" y="252219"/>
                    </a:cubicBezTo>
                    <a:lnTo>
                      <a:pt x="459886" y="480224"/>
                    </a:lnTo>
                    <a:cubicBezTo>
                      <a:pt x="447767" y="492262"/>
                      <a:pt x="447767" y="512057"/>
                      <a:pt x="459886" y="524176"/>
                    </a:cubicBezTo>
                    <a:close/>
                    <a:moveTo>
                      <a:pt x="847219" y="16782"/>
                    </a:moveTo>
                    <a:cubicBezTo>
                      <a:pt x="848027" y="15974"/>
                      <a:pt x="848996" y="15813"/>
                      <a:pt x="850047" y="16378"/>
                    </a:cubicBezTo>
                    <a:cubicBezTo>
                      <a:pt x="851097" y="16944"/>
                      <a:pt x="851502" y="17832"/>
                      <a:pt x="851259" y="18964"/>
                    </a:cubicBezTo>
                    <a:cubicBezTo>
                      <a:pt x="851097" y="19448"/>
                      <a:pt x="851097" y="19933"/>
                      <a:pt x="851097" y="20418"/>
                    </a:cubicBezTo>
                    <a:lnTo>
                      <a:pt x="849320" y="90548"/>
                    </a:lnTo>
                    <a:cubicBezTo>
                      <a:pt x="849239" y="90791"/>
                      <a:pt x="848996" y="91114"/>
                      <a:pt x="848835" y="91275"/>
                    </a:cubicBezTo>
                    <a:lnTo>
                      <a:pt x="725299" y="214811"/>
                    </a:lnTo>
                    <a:cubicBezTo>
                      <a:pt x="724410" y="215700"/>
                      <a:pt x="723440" y="215619"/>
                      <a:pt x="722794" y="215377"/>
                    </a:cubicBezTo>
                    <a:cubicBezTo>
                      <a:pt x="722148" y="215134"/>
                      <a:pt x="721340" y="214569"/>
                      <a:pt x="721260" y="213357"/>
                    </a:cubicBezTo>
                    <a:lnTo>
                      <a:pt x="715361" y="149933"/>
                    </a:lnTo>
                    <a:cubicBezTo>
                      <a:pt x="715280" y="149205"/>
                      <a:pt x="715523" y="148559"/>
                      <a:pt x="716008" y="148074"/>
                    </a:cubicBezTo>
                    <a:lnTo>
                      <a:pt x="847219" y="16782"/>
                    </a:lnTo>
                    <a:close/>
                    <a:moveTo>
                      <a:pt x="941427" y="506805"/>
                    </a:moveTo>
                    <a:cubicBezTo>
                      <a:pt x="941427" y="761876"/>
                      <a:pt x="733863" y="969439"/>
                      <a:pt x="478793" y="969439"/>
                    </a:cubicBezTo>
                    <a:cubicBezTo>
                      <a:pt x="223722" y="969439"/>
                      <a:pt x="16159" y="761876"/>
                      <a:pt x="16159" y="506805"/>
                    </a:cubicBezTo>
                    <a:cubicBezTo>
                      <a:pt x="16159" y="251735"/>
                      <a:pt x="223722" y="44172"/>
                      <a:pt x="478793" y="44172"/>
                    </a:cubicBezTo>
                    <a:cubicBezTo>
                      <a:pt x="566698" y="44172"/>
                      <a:pt x="651775" y="68814"/>
                      <a:pt x="725541" y="115514"/>
                    </a:cubicBezTo>
                    <a:lnTo>
                      <a:pt x="704535" y="136521"/>
                    </a:lnTo>
                    <a:cubicBezTo>
                      <a:pt x="700657" y="140399"/>
                      <a:pt x="698637" y="145812"/>
                      <a:pt x="699202" y="151306"/>
                    </a:cubicBezTo>
                    <a:lnTo>
                      <a:pt x="705101" y="214730"/>
                    </a:lnTo>
                    <a:lnTo>
                      <a:pt x="705101" y="214730"/>
                    </a:lnTo>
                    <a:cubicBezTo>
                      <a:pt x="705585" y="219982"/>
                      <a:pt x="708251" y="224587"/>
                      <a:pt x="712291" y="227658"/>
                    </a:cubicBezTo>
                    <a:lnTo>
                      <a:pt x="699364" y="240585"/>
                    </a:lnTo>
                    <a:cubicBezTo>
                      <a:pt x="637475" y="189280"/>
                      <a:pt x="559507" y="161002"/>
                      <a:pt x="478793" y="161002"/>
                    </a:cubicBezTo>
                    <a:cubicBezTo>
                      <a:pt x="288116" y="161002"/>
                      <a:pt x="133070" y="316128"/>
                      <a:pt x="133070" y="506724"/>
                    </a:cubicBezTo>
                    <a:cubicBezTo>
                      <a:pt x="133070" y="697320"/>
                      <a:pt x="288197" y="852447"/>
                      <a:pt x="478793" y="852447"/>
                    </a:cubicBezTo>
                    <a:cubicBezTo>
                      <a:pt x="669470" y="852447"/>
                      <a:pt x="824515" y="697320"/>
                      <a:pt x="824515" y="506724"/>
                    </a:cubicBezTo>
                    <a:cubicBezTo>
                      <a:pt x="824515" y="427626"/>
                      <a:pt x="797206" y="350790"/>
                      <a:pt x="747598" y="289466"/>
                    </a:cubicBezTo>
                    <a:lnTo>
                      <a:pt x="760929" y="276135"/>
                    </a:lnTo>
                    <a:cubicBezTo>
                      <a:pt x="764404" y="280740"/>
                      <a:pt x="769737" y="283487"/>
                      <a:pt x="775392" y="283487"/>
                    </a:cubicBezTo>
                    <a:cubicBezTo>
                      <a:pt x="776362" y="283487"/>
                      <a:pt x="777412" y="283406"/>
                      <a:pt x="778381" y="283245"/>
                    </a:cubicBezTo>
                    <a:lnTo>
                      <a:pt x="848835" y="281467"/>
                    </a:lnTo>
                    <a:cubicBezTo>
                      <a:pt x="849320" y="281467"/>
                      <a:pt x="849804" y="281386"/>
                      <a:pt x="850289" y="281306"/>
                    </a:cubicBezTo>
                    <a:cubicBezTo>
                      <a:pt x="853844" y="280579"/>
                      <a:pt x="857076" y="278801"/>
                      <a:pt x="859662" y="276296"/>
                    </a:cubicBezTo>
                    <a:lnTo>
                      <a:pt x="872346" y="263612"/>
                    </a:lnTo>
                    <a:cubicBezTo>
                      <a:pt x="918158" y="336893"/>
                      <a:pt x="941427" y="418577"/>
                      <a:pt x="941427" y="506805"/>
                    </a:cubicBezTo>
                    <a:close/>
                    <a:moveTo>
                      <a:pt x="971886" y="141449"/>
                    </a:moveTo>
                    <a:lnTo>
                      <a:pt x="848350" y="264985"/>
                    </a:lnTo>
                    <a:cubicBezTo>
                      <a:pt x="848108" y="265227"/>
                      <a:pt x="847865" y="265389"/>
                      <a:pt x="847623" y="265470"/>
                    </a:cubicBezTo>
                    <a:lnTo>
                      <a:pt x="777493" y="267247"/>
                    </a:lnTo>
                    <a:cubicBezTo>
                      <a:pt x="777008" y="267247"/>
                      <a:pt x="776523" y="267328"/>
                      <a:pt x="776038" y="267409"/>
                    </a:cubicBezTo>
                    <a:cubicBezTo>
                      <a:pt x="774907" y="267651"/>
                      <a:pt x="774018" y="267247"/>
                      <a:pt x="773453" y="266197"/>
                    </a:cubicBezTo>
                    <a:cubicBezTo>
                      <a:pt x="772887" y="265147"/>
                      <a:pt x="773049" y="264258"/>
                      <a:pt x="773856" y="263369"/>
                    </a:cubicBezTo>
                    <a:lnTo>
                      <a:pt x="905069" y="132158"/>
                    </a:lnTo>
                    <a:cubicBezTo>
                      <a:pt x="905553" y="131673"/>
                      <a:pt x="906119" y="131431"/>
                      <a:pt x="906765" y="131431"/>
                    </a:cubicBezTo>
                    <a:cubicBezTo>
                      <a:pt x="906846" y="131431"/>
                      <a:pt x="906927" y="131431"/>
                      <a:pt x="907008" y="131431"/>
                    </a:cubicBezTo>
                    <a:lnTo>
                      <a:pt x="970432" y="137329"/>
                    </a:lnTo>
                    <a:cubicBezTo>
                      <a:pt x="971644" y="137409"/>
                      <a:pt x="972209" y="138217"/>
                      <a:pt x="972452" y="138864"/>
                    </a:cubicBezTo>
                    <a:cubicBezTo>
                      <a:pt x="972694" y="139510"/>
                      <a:pt x="972775" y="140560"/>
                      <a:pt x="971886" y="141449"/>
                    </a:cubicBezTo>
                    <a:close/>
                  </a:path>
                </a:pathLst>
              </a:custGeom>
              <a:solidFill>
                <a:srgbClr val="000000"/>
              </a:solidFill>
              <a:ln w="8080" cap="flat">
                <a:noFill/>
                <a:prstDash val="solid"/>
                <a:miter/>
              </a:ln>
            </p:spPr>
            <p:txBody>
              <a:bodyPr rtlCol="0" anchor="ctr"/>
              <a:lstStyle/>
              <a:p>
                <a:endParaRPr lang="fr-fr"/>
              </a:p>
            </p:txBody>
          </p:sp>
          <p:sp>
            <p:nvSpPr>
              <p:cNvPr id="5" name="Freeform: Shape 4">
                <a:extLst>
                  <a:ext uri="{FF2B5EF4-FFF2-40B4-BE49-F238E27FC236}">
                    <a16:creationId xmlns:a16="http://schemas.microsoft.com/office/drawing/2014/main" id="{18F2C9FF-60F1-3C32-9D4C-97968002687A}"/>
                  </a:ext>
                </a:extLst>
              </p:cNvPr>
              <p:cNvSpPr/>
              <p:nvPr/>
            </p:nvSpPr>
            <p:spPr>
              <a:xfrm>
                <a:off x="8227378" y="1741349"/>
                <a:ext cx="462634" cy="462633"/>
              </a:xfrm>
              <a:custGeom>
                <a:avLst/>
                <a:gdLst>
                  <a:gd name="connsiteX0" fmla="*/ 336351 w 462634"/>
                  <a:gd name="connsiteY0" fmla="*/ 231236 h 462633"/>
                  <a:gd name="connsiteX1" fmla="*/ 234307 w 462634"/>
                  <a:gd name="connsiteY1" fmla="*/ 333280 h 462633"/>
                  <a:gd name="connsiteX2" fmla="*/ 132262 w 462634"/>
                  <a:gd name="connsiteY2" fmla="*/ 231236 h 462633"/>
                  <a:gd name="connsiteX3" fmla="*/ 234307 w 462634"/>
                  <a:gd name="connsiteY3" fmla="*/ 129192 h 462633"/>
                  <a:gd name="connsiteX4" fmla="*/ 333442 w 462634"/>
                  <a:gd name="connsiteY4" fmla="*/ 24077 h 462633"/>
                  <a:gd name="connsiteX5" fmla="*/ 231317 w 462634"/>
                  <a:gd name="connsiteY5" fmla="*/ 0 h 462633"/>
                  <a:gd name="connsiteX6" fmla="*/ 0 w 462634"/>
                  <a:gd name="connsiteY6" fmla="*/ 231317 h 462633"/>
                  <a:gd name="connsiteX7" fmla="*/ 231317 w 462634"/>
                  <a:gd name="connsiteY7" fmla="*/ 462633 h 462633"/>
                  <a:gd name="connsiteX8" fmla="*/ 462634 w 462634"/>
                  <a:gd name="connsiteY8" fmla="*/ 231317 h 462633"/>
                  <a:gd name="connsiteX9" fmla="*/ 438556 w 462634"/>
                  <a:gd name="connsiteY9" fmla="*/ 128545 h 462633"/>
                  <a:gd name="connsiteX10" fmla="*/ 336351 w 462634"/>
                  <a:gd name="connsiteY10" fmla="*/ 231236 h 46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2634" h="462633">
                    <a:moveTo>
                      <a:pt x="336351" y="231236"/>
                    </a:moveTo>
                    <a:cubicBezTo>
                      <a:pt x="336351" y="287631"/>
                      <a:pt x="290621" y="333280"/>
                      <a:pt x="234307" y="333280"/>
                    </a:cubicBezTo>
                    <a:cubicBezTo>
                      <a:pt x="177911" y="333280"/>
                      <a:pt x="132262" y="287550"/>
                      <a:pt x="132262" y="231236"/>
                    </a:cubicBezTo>
                    <a:cubicBezTo>
                      <a:pt x="132262" y="174922"/>
                      <a:pt x="177992" y="129192"/>
                      <a:pt x="234307" y="129192"/>
                    </a:cubicBezTo>
                    <a:lnTo>
                      <a:pt x="333442" y="24077"/>
                    </a:lnTo>
                    <a:cubicBezTo>
                      <a:pt x="303709" y="10180"/>
                      <a:pt x="266301" y="0"/>
                      <a:pt x="231317" y="0"/>
                    </a:cubicBezTo>
                    <a:cubicBezTo>
                      <a:pt x="103580" y="0"/>
                      <a:pt x="0" y="103579"/>
                      <a:pt x="0" y="231317"/>
                    </a:cubicBezTo>
                    <a:cubicBezTo>
                      <a:pt x="0" y="359054"/>
                      <a:pt x="103580" y="462633"/>
                      <a:pt x="231317" y="462633"/>
                    </a:cubicBezTo>
                    <a:cubicBezTo>
                      <a:pt x="359054" y="462633"/>
                      <a:pt x="462634" y="359054"/>
                      <a:pt x="462634" y="231317"/>
                    </a:cubicBezTo>
                    <a:cubicBezTo>
                      <a:pt x="462634" y="194393"/>
                      <a:pt x="453908" y="159490"/>
                      <a:pt x="438556" y="128545"/>
                    </a:cubicBezTo>
                    <a:cubicBezTo>
                      <a:pt x="438475" y="128464"/>
                      <a:pt x="336351" y="224207"/>
                      <a:pt x="336351" y="231236"/>
                    </a:cubicBezTo>
                    <a:close/>
                  </a:path>
                </a:pathLst>
              </a:custGeom>
              <a:solidFill>
                <a:srgbClr val="FFBB22"/>
              </a:solidFill>
              <a:ln w="8080"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282259430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E15E5-F577-49AB-EB70-5536A88E281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071C7D0-4097-4264-3576-97744885A86A}"/>
              </a:ext>
            </a:extLst>
          </p:cNvPr>
          <p:cNvSpPr>
            <a:spLocks noGrp="1"/>
          </p:cNvSpPr>
          <p:nvPr>
            <p:ph type="title"/>
            <p:custDataLst>
              <p:tags r:id="rId1"/>
            </p:custDataLst>
          </p:nvPr>
        </p:nvSpPr>
        <p:spPr>
          <a:xfrm>
            <a:off x="449261" y="466725"/>
            <a:ext cx="9756000" cy="1086781"/>
          </a:xfrm>
        </p:spPr>
        <p:txBody>
          <a:bodyPr>
            <a:normAutofit/>
          </a:bodyPr>
          <a:lstStyle/>
          <a:p>
            <a:pPr algn="l" rtl="0"/>
            <a:r>
              <a:rPr lang="fr-fr" sz="3000" b="1" i="0" u="none" baseline="0" dirty="0"/>
              <a:t>Observation de l’inclusion dans les processus électoraux</a:t>
            </a:r>
            <a:endParaRPr lang="fr-fr" sz="3000" dirty="0"/>
          </a:p>
        </p:txBody>
      </p:sp>
      <p:sp>
        <p:nvSpPr>
          <p:cNvPr id="3" name="Espace réservé du contenu 2">
            <a:extLst>
              <a:ext uri="{FF2B5EF4-FFF2-40B4-BE49-F238E27FC236}">
                <a16:creationId xmlns:a16="http://schemas.microsoft.com/office/drawing/2014/main" id="{02E10939-4545-6A3D-011D-82586BD23FF0}"/>
              </a:ext>
            </a:extLst>
          </p:cNvPr>
          <p:cNvSpPr>
            <a:spLocks noGrp="1"/>
          </p:cNvSpPr>
          <p:nvPr>
            <p:ph idx="1"/>
            <p:custDataLst>
              <p:tags r:id="rId2"/>
            </p:custDataLst>
          </p:nvPr>
        </p:nvSpPr>
        <p:spPr>
          <a:xfrm>
            <a:off x="449263" y="1573628"/>
            <a:ext cx="4933915" cy="5024022"/>
          </a:xfrm>
        </p:spPr>
        <p:txBody>
          <a:bodyPr>
            <a:normAutofit fontScale="92500" lnSpcReduction="20000"/>
          </a:bodyPr>
          <a:lstStyle/>
          <a:p>
            <a:pPr lvl="3" algn="l" rtl="0"/>
            <a:r>
              <a:rPr lang="fr-fr" sz="2400" b="0" i="0" u="none" baseline="0" dirty="0"/>
              <a:t>Les </a:t>
            </a:r>
            <a:r>
              <a:rPr lang="fr-fr" sz="2400" b="1" i="0" u="none" baseline="0" dirty="0"/>
              <a:t>personnes en situation de handicap </a:t>
            </a:r>
            <a:r>
              <a:rPr lang="fr-fr" sz="2400" b="0" i="0" u="none" baseline="0" dirty="0"/>
              <a:t>doivent participer activement à l’observation de l’inclusion dans les processus électoraux. </a:t>
            </a:r>
          </a:p>
          <a:p>
            <a:pPr lvl="3" algn="l" rtl="0"/>
            <a:r>
              <a:rPr lang="fr-fr" sz="2400" b="0" i="0" u="none" baseline="0" dirty="0"/>
              <a:t>Le processus d’observation des élections doit respecter les cadres relatifs aux droits des personnes </a:t>
            </a:r>
            <a:r>
              <a:rPr lang="fr-fr" sz="2400" b="1" i="0" u="none" baseline="0" dirty="0"/>
              <a:t>en situation de handicap.</a:t>
            </a:r>
            <a:r>
              <a:rPr lang="fr-fr" sz="2400" b="0" i="0" u="none" baseline="0" dirty="0"/>
              <a:t> </a:t>
            </a:r>
          </a:p>
          <a:p>
            <a:pPr lvl="3" algn="l" rtl="0"/>
            <a:r>
              <a:rPr lang="fr-fr" sz="2400" b="0" i="0" u="none" baseline="0" dirty="0"/>
              <a:t>Les personnes en situation de handicap doivent être accréditées en tant qu’</a:t>
            </a:r>
            <a:r>
              <a:rPr lang="fr-fr" sz="2400" b="1" i="0" u="none" baseline="0" dirty="0" err="1"/>
              <a:t>observateur·rice·s</a:t>
            </a:r>
            <a:r>
              <a:rPr lang="fr-fr" sz="2400" b="0" i="0" u="none" baseline="0" dirty="0"/>
              <a:t> </a:t>
            </a:r>
          </a:p>
          <a:p>
            <a:pPr lvl="3" algn="l" rtl="0"/>
            <a:r>
              <a:rPr lang="fr-fr" sz="2400" b="0" i="0" u="none" baseline="0" dirty="0"/>
              <a:t>Double approche de l’observation : </a:t>
            </a:r>
            <a:r>
              <a:rPr lang="fr-fr" sz="2400" b="1" i="0" u="none" baseline="0" dirty="0"/>
              <a:t>autonome et intégrée.</a:t>
            </a:r>
          </a:p>
          <a:p>
            <a:pPr lvl="3" algn="l" rtl="0"/>
            <a:r>
              <a:rPr lang="fr-fr" sz="2400" b="0" i="0" u="none" baseline="0" dirty="0"/>
              <a:t>Observations </a:t>
            </a:r>
            <a:r>
              <a:rPr lang="fr-fr" sz="2400" b="1" i="0" u="none" baseline="0" dirty="0"/>
              <a:t>à long et à court terme</a:t>
            </a:r>
            <a:endParaRPr lang="fr-fr" sz="2400" b="0" i="0" u="none" baseline="0" dirty="0"/>
          </a:p>
        </p:txBody>
      </p:sp>
      <p:pic>
        <p:nvPicPr>
          <p:cNvPr id="6" name="Picture 5" descr="Une femme atteinte d’albinisme porte un gilet indiquant « observatrice électorale »">
            <a:extLst>
              <a:ext uri="{FF2B5EF4-FFF2-40B4-BE49-F238E27FC236}">
                <a16:creationId xmlns:a16="http://schemas.microsoft.com/office/drawing/2014/main" id="{CB4A3DF8-3DA2-78BF-11B3-8453F11A2A4F}"/>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l="4907" r="4907"/>
          <a:stretch/>
        </p:blipFill>
        <p:spPr>
          <a:xfrm>
            <a:off x="5383178" y="1573628"/>
            <a:ext cx="4655467" cy="3443287"/>
          </a:xfrm>
          <a:prstGeom prst="rect">
            <a:avLst/>
          </a:prstGeom>
        </p:spPr>
      </p:pic>
      <p:sp>
        <p:nvSpPr>
          <p:cNvPr id="4" name="Footer Placeholder 3">
            <a:extLst>
              <a:ext uri="{FF2B5EF4-FFF2-40B4-BE49-F238E27FC236}">
                <a16:creationId xmlns:a16="http://schemas.microsoft.com/office/drawing/2014/main" id="{0BF59658-B9E6-861A-3C5B-1C1F6F182B82}"/>
              </a:ext>
            </a:extLst>
          </p:cNvPr>
          <p:cNvSpPr>
            <a:spLocks noGrp="1"/>
          </p:cNvSpPr>
          <p:nvPr>
            <p:ph type="ftr" sz="quarter" idx="11"/>
            <p:custDataLst>
              <p:tags r:id="rId4"/>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a:t>
            </a:r>
            <a:endParaRPr lang="fr-fr" noProof="0"/>
          </a:p>
        </p:txBody>
      </p:sp>
    </p:spTree>
    <p:extLst>
      <p:ext uri="{BB962C8B-B14F-4D97-AF65-F5344CB8AC3E}">
        <p14:creationId xmlns:p14="http://schemas.microsoft.com/office/powerpoint/2010/main" val="146503147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D31F6-2065-D6DD-3852-EFB8205DBF3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579C9BF-C7E7-2A87-3C52-1D86CA6E13AB}"/>
              </a:ext>
            </a:extLst>
          </p:cNvPr>
          <p:cNvSpPr>
            <a:spLocks noGrp="1"/>
          </p:cNvSpPr>
          <p:nvPr>
            <p:ph type="title"/>
            <p:custDataLst>
              <p:tags r:id="rId1"/>
            </p:custDataLst>
          </p:nvPr>
        </p:nvSpPr>
        <p:spPr>
          <a:xfrm>
            <a:off x="449261" y="361262"/>
            <a:ext cx="9756000" cy="1086781"/>
          </a:xfrm>
        </p:spPr>
        <p:txBody>
          <a:bodyPr>
            <a:normAutofit/>
          </a:bodyPr>
          <a:lstStyle/>
          <a:p>
            <a:pPr algn="l" rtl="0"/>
            <a:r>
              <a:rPr lang="fr-fr" sz="2800" b="1" i="0" u="none" baseline="0" dirty="0"/>
              <a:t>Approche à double volet de l’observation </a:t>
            </a:r>
            <a:r>
              <a:rPr lang="fr-fr" sz="2800" dirty="0"/>
              <a:t>des élections</a:t>
            </a:r>
          </a:p>
        </p:txBody>
      </p:sp>
      <p:graphicFrame>
        <p:nvGraphicFramePr>
          <p:cNvPr id="5" name="Content Placeholder 4">
            <a:extLst>
              <a:ext uri="{FF2B5EF4-FFF2-40B4-BE49-F238E27FC236}">
                <a16:creationId xmlns:a16="http://schemas.microsoft.com/office/drawing/2014/main" id="{6D30BBB3-D1B4-ADFB-69A2-3180B584AE64}"/>
              </a:ext>
            </a:extLst>
          </p:cNvPr>
          <p:cNvGraphicFramePr>
            <a:graphicFrameLocks noGrp="1"/>
          </p:cNvGraphicFramePr>
          <p:nvPr>
            <p:ph idx="1"/>
            <p:custDataLst>
              <p:tags r:id="rId2"/>
            </p:custDataLst>
            <p:extLst>
              <p:ext uri="{D42A27DB-BD31-4B8C-83A1-F6EECF244321}">
                <p14:modId xmlns:p14="http://schemas.microsoft.com/office/powerpoint/2010/main" val="1285772319"/>
              </p:ext>
            </p:extLst>
          </p:nvPr>
        </p:nvGraphicFramePr>
        <p:xfrm>
          <a:off x="0" y="1010115"/>
          <a:ext cx="10691813" cy="5790504"/>
        </p:xfrm>
        <a:graphic>
          <a:graphicData uri="http://schemas.openxmlformats.org/drawingml/2006/table">
            <a:tbl>
              <a:tblPr firstRow="1" bandRow="1">
                <a:tableStyleId>{0817EA92-75D0-4044-A80A-286907CE0DDB}</a:tableStyleId>
              </a:tblPr>
              <a:tblGrid>
                <a:gridCol w="3336758">
                  <a:extLst>
                    <a:ext uri="{9D8B030D-6E8A-4147-A177-3AD203B41FA5}">
                      <a16:colId xmlns:a16="http://schemas.microsoft.com/office/drawing/2014/main" val="995239144"/>
                    </a:ext>
                  </a:extLst>
                </a:gridCol>
                <a:gridCol w="7355055">
                  <a:extLst>
                    <a:ext uri="{9D8B030D-6E8A-4147-A177-3AD203B41FA5}">
                      <a16:colId xmlns:a16="http://schemas.microsoft.com/office/drawing/2014/main" val="4075347846"/>
                    </a:ext>
                  </a:extLst>
                </a:gridCol>
              </a:tblGrid>
              <a:tr h="370634">
                <a:tc>
                  <a:txBody>
                    <a:bodyPr/>
                    <a:lstStyle/>
                    <a:p>
                      <a:pPr algn="l" rtl="0"/>
                      <a:r>
                        <a:rPr lang="fr-fr" sz="2000" b="1" i="0" u="none" baseline="0" dirty="0"/>
                        <a:t>Types d’observation</a:t>
                      </a:r>
                      <a:endParaRPr lang="fr-fr" sz="2000" b="1" dirty="0"/>
                    </a:p>
                  </a:txBody>
                  <a:tcPr>
                    <a:solidFill>
                      <a:schemeClr val="accent6"/>
                    </a:solidFill>
                  </a:tcPr>
                </a:tc>
                <a:tc>
                  <a:txBody>
                    <a:bodyPr/>
                    <a:lstStyle/>
                    <a:p>
                      <a:pPr algn="l" rtl="0"/>
                      <a:r>
                        <a:rPr lang="fr-fr" sz="2000" b="1" i="0" u="none" baseline="0" dirty="0"/>
                        <a:t>Définition</a:t>
                      </a:r>
                      <a:endParaRPr lang="fr-fr" sz="2000" b="1" dirty="0"/>
                    </a:p>
                  </a:txBody>
                  <a:tcPr>
                    <a:solidFill>
                      <a:schemeClr val="accent6"/>
                    </a:solidFill>
                  </a:tcPr>
                </a:tc>
                <a:extLst>
                  <a:ext uri="{0D108BD9-81ED-4DB2-BD59-A6C34878D82A}">
                    <a16:rowId xmlns:a16="http://schemas.microsoft.com/office/drawing/2014/main" val="2610228315"/>
                  </a:ext>
                </a:extLst>
              </a:tr>
              <a:tr h="1921055">
                <a:tc>
                  <a:txBody>
                    <a:bodyPr/>
                    <a:lstStyle/>
                    <a:p>
                      <a:pPr algn="l" rtl="0"/>
                      <a:r>
                        <a:rPr lang="fr-fr" sz="2000" b="1" i="0" u="none" baseline="0" dirty="0"/>
                        <a:t>Autonome à court terme</a:t>
                      </a:r>
                      <a:endParaRPr lang="fr-fr" sz="2000" b="1" dirty="0"/>
                    </a:p>
                  </a:txBody>
                  <a:tcPr/>
                </a:tc>
                <a:tc>
                  <a:txBody>
                    <a:bodyPr/>
                    <a:lstStyle/>
                    <a:p>
                      <a:pPr marL="0" marR="0" lvl="0" indent="0" algn="l" defTabSz="801929" rtl="0" eaLnBrk="1" fontAlgn="auto" latinLnBrk="0" hangingPunct="1">
                        <a:lnSpc>
                          <a:spcPct val="110000"/>
                        </a:lnSpc>
                        <a:spcBef>
                          <a:spcPts val="526"/>
                        </a:spcBef>
                        <a:spcAft>
                          <a:spcPts val="877"/>
                        </a:spcAft>
                        <a:buClrTx/>
                        <a:buSzTx/>
                        <a:buFont typeface="Arial" panose="020B0604020202020204" pitchFamily="34" charset="0"/>
                        <a:buNone/>
                        <a:tabLst/>
                        <a:defRPr/>
                      </a:pPr>
                      <a:r>
                        <a:rPr lang="fr-fr" sz="2000" b="0" i="0" u="none" kern="1200" baseline="0" dirty="0">
                          <a:solidFill>
                            <a:schemeClr val="dk1"/>
                          </a:solidFill>
                          <a:effectLst/>
                          <a:latin typeface="+mn-lt"/>
                          <a:ea typeface="+mn-ea"/>
                          <a:cs typeface="+mn-cs"/>
                        </a:rPr>
                        <a:t>L’observation se concentre exclusivement sur l’accès et l’inclusion des personnes handicapées. Elle est souvent effectuée par des OPH ou des OSC spécialisés dans les droits des personnes en situation de handicap.</a:t>
                      </a:r>
                    </a:p>
                  </a:txBody>
                  <a:tcPr/>
                </a:tc>
                <a:extLst>
                  <a:ext uri="{0D108BD9-81ED-4DB2-BD59-A6C34878D82A}">
                    <a16:rowId xmlns:a16="http://schemas.microsoft.com/office/drawing/2014/main" val="2574464236"/>
                  </a:ext>
                </a:extLst>
              </a:tr>
              <a:tr h="1300887">
                <a:tc>
                  <a:txBody>
                    <a:bodyPr/>
                    <a:lstStyle/>
                    <a:p>
                      <a:pPr algn="l" rtl="0"/>
                      <a:r>
                        <a:rPr lang="fr-fr" sz="2000" b="1" i="0" u="none" baseline="0" dirty="0"/>
                        <a:t>Intégration à court terme</a:t>
                      </a:r>
                      <a:endParaRPr lang="fr-fr" sz="2000" b="1" dirty="0"/>
                    </a:p>
                  </a:txBody>
                  <a:tcPr/>
                </a:tc>
                <a:tc>
                  <a:txBody>
                    <a:bodyPr/>
                    <a:lstStyle/>
                    <a:p>
                      <a:pPr algn="l" rtl="0"/>
                      <a:r>
                        <a:rPr lang="fr-fr" sz="2000" b="0" i="0" u="none" kern="1200" baseline="0" dirty="0">
                          <a:solidFill>
                            <a:schemeClr val="dk1"/>
                          </a:solidFill>
                          <a:effectLst/>
                          <a:latin typeface="+mn-lt"/>
                          <a:ea typeface="+mn-ea"/>
                          <a:cs typeface="+mn-cs"/>
                        </a:rPr>
                        <a:t>L’inclusion du handicap est intégrée dans l’ensemble des outils d’observation des élections et des données à ce sujet sont recueillies en même temps que d’autres informations sur les normes électorales.</a:t>
                      </a:r>
                      <a:endParaRPr lang="fr-fr" sz="2000" dirty="0"/>
                    </a:p>
                  </a:txBody>
                  <a:tcPr/>
                </a:tc>
                <a:extLst>
                  <a:ext uri="{0D108BD9-81ED-4DB2-BD59-A6C34878D82A}">
                    <a16:rowId xmlns:a16="http://schemas.microsoft.com/office/drawing/2014/main" val="1513935334"/>
                  </a:ext>
                </a:extLst>
              </a:tr>
              <a:tr h="990802">
                <a:tc>
                  <a:txBody>
                    <a:bodyPr/>
                    <a:lstStyle/>
                    <a:p>
                      <a:pPr algn="l" rtl="0"/>
                      <a:r>
                        <a:rPr lang="fr-fr" sz="2000" b="1" i="0" u="none" baseline="0" dirty="0"/>
                        <a:t>Autonome à long terme</a:t>
                      </a:r>
                      <a:endParaRPr lang="fr-fr" sz="2000" b="1" dirty="0"/>
                    </a:p>
                  </a:txBody>
                  <a:tcPr/>
                </a:tc>
                <a:tc>
                  <a:txBody>
                    <a:bodyPr/>
                    <a:lstStyle/>
                    <a:p>
                      <a:pPr algn="l" rtl="0"/>
                      <a:r>
                        <a:rPr lang="fr-fr" sz="2000" b="0" i="0" u="none" kern="1200" baseline="0">
                          <a:solidFill>
                            <a:schemeClr val="dk1"/>
                          </a:solidFill>
                          <a:effectLst/>
                          <a:latin typeface="+mn-lt"/>
                          <a:ea typeface="+mn-ea"/>
                          <a:cs typeface="+mn-cs"/>
                        </a:rPr>
                        <a:t>Un suivi ciblé sur le handicap est mené sur plusieurs phases du cycle électoral, en se concentrant uniquement sur l’accessibilité et l’inclusion.</a:t>
                      </a:r>
                      <a:endParaRPr lang="fr-fr" sz="2000"/>
                    </a:p>
                  </a:txBody>
                  <a:tcPr/>
                </a:tc>
                <a:extLst>
                  <a:ext uri="{0D108BD9-81ED-4DB2-BD59-A6C34878D82A}">
                    <a16:rowId xmlns:a16="http://schemas.microsoft.com/office/drawing/2014/main" val="618273898"/>
                  </a:ext>
                </a:extLst>
              </a:tr>
              <a:tr h="990802">
                <a:tc>
                  <a:txBody>
                    <a:bodyPr/>
                    <a:lstStyle/>
                    <a:p>
                      <a:pPr algn="l" rtl="0"/>
                      <a:r>
                        <a:rPr lang="fr-fr" sz="2000" b="1" i="0" u="none" baseline="0" dirty="0"/>
                        <a:t>Intégration à long terme</a:t>
                      </a:r>
                      <a:endParaRPr lang="fr-fr" sz="2000" b="1" dirty="0"/>
                    </a:p>
                  </a:txBody>
                  <a:tcPr/>
                </a:tc>
                <a:tc>
                  <a:txBody>
                    <a:bodyPr/>
                    <a:lstStyle/>
                    <a:p>
                      <a:pPr marL="0" marR="0" lvl="0" indent="0" algn="l" defTabSz="801929" rtl="0" eaLnBrk="1" fontAlgn="auto" latinLnBrk="0" hangingPunct="1">
                        <a:lnSpc>
                          <a:spcPct val="110000"/>
                        </a:lnSpc>
                        <a:spcBef>
                          <a:spcPts val="526"/>
                        </a:spcBef>
                        <a:spcAft>
                          <a:spcPts val="877"/>
                        </a:spcAft>
                        <a:buClrTx/>
                        <a:buSzTx/>
                        <a:buFont typeface="Arial" panose="020B0604020202020204" pitchFamily="34" charset="0"/>
                        <a:buNone/>
                        <a:tabLst/>
                        <a:defRPr/>
                      </a:pPr>
                      <a:r>
                        <a:rPr lang="fr-fr" sz="2000" b="0" i="0" u="none" kern="1200" baseline="0" dirty="0">
                          <a:solidFill>
                            <a:schemeClr val="dk1"/>
                          </a:solidFill>
                          <a:effectLst/>
                          <a:latin typeface="+mn-lt"/>
                          <a:ea typeface="+mn-ea"/>
                          <a:cs typeface="+mn-cs"/>
                        </a:rPr>
                        <a:t>L’accès des personnes handicapées est intégré dans tous les processus, cadres et rapports d’observation à long terme.</a:t>
                      </a:r>
                    </a:p>
                  </a:txBody>
                  <a:tcPr/>
                </a:tc>
                <a:extLst>
                  <a:ext uri="{0D108BD9-81ED-4DB2-BD59-A6C34878D82A}">
                    <a16:rowId xmlns:a16="http://schemas.microsoft.com/office/drawing/2014/main" val="849970222"/>
                  </a:ext>
                </a:extLst>
              </a:tr>
            </a:tbl>
          </a:graphicData>
        </a:graphic>
      </p:graphicFrame>
      <p:sp>
        <p:nvSpPr>
          <p:cNvPr id="4" name="Footer Placeholder 3">
            <a:extLst>
              <a:ext uri="{FF2B5EF4-FFF2-40B4-BE49-F238E27FC236}">
                <a16:creationId xmlns:a16="http://schemas.microsoft.com/office/drawing/2014/main" id="{A3B4B730-F128-C5C3-D905-2D062F664ED8}"/>
              </a:ext>
            </a:extLst>
          </p:cNvPr>
          <p:cNvSpPr>
            <a:spLocks noGrp="1"/>
          </p:cNvSpPr>
          <p:nvPr>
            <p:ph type="ftr" sz="quarter" idx="11"/>
            <p:custDataLst>
              <p:tags r:id="rId3"/>
            </p:custDataLst>
          </p:nvPr>
        </p:nvSpPr>
        <p:spPr/>
        <p:txBody>
          <a:bodyPr/>
          <a:lstStyle/>
          <a:p>
            <a:pPr algn="l" rtl="0"/>
            <a:r>
              <a:rPr lang="fr-fr" b="0" i="0" u="none" baseline="0"/>
              <a:t>Quatrième partie : Différentes étapes de la réalisation d’un audit d’accessibilité du processus électoral</a:t>
            </a:r>
            <a:endParaRPr lang="fr-fr" noProof="0"/>
          </a:p>
        </p:txBody>
      </p:sp>
    </p:spTree>
    <p:extLst>
      <p:ext uri="{BB962C8B-B14F-4D97-AF65-F5344CB8AC3E}">
        <p14:creationId xmlns:p14="http://schemas.microsoft.com/office/powerpoint/2010/main" val="15972367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9A38F-C5A4-3A2C-FA87-1EA145E28A5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9204AEB-5D88-91EC-8835-8613ED1CEB23}"/>
              </a:ext>
            </a:extLst>
          </p:cNvPr>
          <p:cNvSpPr>
            <a:spLocks noGrp="1"/>
          </p:cNvSpPr>
          <p:nvPr>
            <p:ph type="ctrTitle"/>
            <p:custDataLst>
              <p:tags r:id="rId1"/>
            </p:custDataLst>
          </p:nvPr>
        </p:nvSpPr>
        <p:spPr>
          <a:xfrm>
            <a:off x="449262" y="1944506"/>
            <a:ext cx="9757439" cy="1456376"/>
          </a:xfrm>
        </p:spPr>
        <p:txBody>
          <a:bodyPr/>
          <a:lstStyle/>
          <a:p>
            <a:pPr algn="l" rtl="0"/>
            <a:r>
              <a:rPr lang="fr-fr" b="1" i="0" u="none" baseline="0"/>
              <a:t>Activité de groupe :</a:t>
            </a:r>
          </a:p>
        </p:txBody>
      </p:sp>
      <p:sp>
        <p:nvSpPr>
          <p:cNvPr id="2" name="Subtitle 1">
            <a:extLst>
              <a:ext uri="{FF2B5EF4-FFF2-40B4-BE49-F238E27FC236}">
                <a16:creationId xmlns:a16="http://schemas.microsoft.com/office/drawing/2014/main" id="{8AEC7EE5-D678-C98A-4F98-ADFB68A52D35}"/>
              </a:ext>
            </a:extLst>
          </p:cNvPr>
          <p:cNvSpPr>
            <a:spLocks noGrp="1"/>
          </p:cNvSpPr>
          <p:nvPr>
            <p:ph type="subTitle" idx="1"/>
            <p:custDataLst>
              <p:tags r:id="rId2"/>
            </p:custDataLst>
          </p:nvPr>
        </p:nvSpPr>
        <p:spPr>
          <a:xfrm>
            <a:off x="457201" y="3148013"/>
            <a:ext cx="8529484" cy="1598612"/>
          </a:xfrm>
        </p:spPr>
        <p:txBody>
          <a:bodyPr/>
          <a:lstStyle/>
          <a:p>
            <a:pPr algn="l" rtl="0"/>
            <a:r>
              <a:rPr lang="fr-fr" sz="4000" b="0" i="0" u="none" baseline="0"/>
              <a:t>Cartographie des initiatives en faveur de l’intégration des personnes handicapées en cours en/à </a:t>
            </a:r>
            <a:r>
              <a:rPr lang="fr-fr" sz="4000" b="0" i="0" u="none" baseline="0">
                <a:solidFill>
                  <a:schemeClr val="accent1"/>
                </a:solidFill>
              </a:rPr>
              <a:t>[insérer le contexte]</a:t>
            </a:r>
          </a:p>
        </p:txBody>
      </p:sp>
      <p:sp>
        <p:nvSpPr>
          <p:cNvPr id="10" name="Footer Placeholder 4">
            <a:extLst>
              <a:ext uri="{FF2B5EF4-FFF2-40B4-BE49-F238E27FC236}">
                <a16:creationId xmlns:a16="http://schemas.microsoft.com/office/drawing/2014/main" id="{93C755CB-D26C-4C87-5C81-AA5397B62478}"/>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pic>
        <p:nvPicPr>
          <p:cNvPr id="5" name="Picture 4">
            <a:extLst>
              <a:ext uri="{FF2B5EF4-FFF2-40B4-BE49-F238E27FC236}">
                <a16:creationId xmlns:a16="http://schemas.microsoft.com/office/drawing/2014/main" id="{8C6F3406-74AB-C8D3-CF95-E8DD8DFD888D}"/>
              </a:ext>
              <a:ext uri="{C183D7F6-B498-43B3-948B-1728B52AA6E4}">
                <adec:decorative xmlns:adec="http://schemas.microsoft.com/office/drawing/2017/decorative" val="1"/>
              </a:ext>
            </a:extLst>
          </p:cNvPr>
          <p:cNvPicPr>
            <a:picLocks noChangeAspect="1"/>
          </p:cNvPicPr>
          <p:nvPr>
            <p:custDataLst>
              <p:tags r:id="rId4"/>
            </p:custDataLst>
          </p:nvPr>
        </p:nvPicPr>
        <p:blipFill>
          <a:blip r:embed="rId7"/>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388163376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6F286-0A2E-6410-4E46-6D90F45D838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4307628-5CD5-0C53-C001-CD26A4D7648C}"/>
              </a:ext>
            </a:extLst>
          </p:cNvPr>
          <p:cNvSpPr>
            <a:spLocks noGrp="1"/>
          </p:cNvSpPr>
          <p:nvPr>
            <p:ph type="title"/>
            <p:custDataLst>
              <p:tags r:id="rId1"/>
            </p:custDataLst>
          </p:nvPr>
        </p:nvSpPr>
        <p:spPr/>
        <p:txBody>
          <a:bodyPr>
            <a:normAutofit fontScale="90000"/>
          </a:bodyPr>
          <a:lstStyle/>
          <a:p>
            <a:pPr algn="l" rtl="0"/>
            <a:r>
              <a:rPr lang="fr-fr" b="1" i="0" u="none" baseline="0"/>
              <a:t>Exemples d’initiatives en faveur de l’intégration des personnes handicapées</a:t>
            </a:r>
            <a:br>
              <a:rPr lang="fr-fr"/>
            </a:br>
            <a:br>
              <a:rPr lang="fr-fr"/>
            </a:br>
            <a:endParaRPr lang="fr-fr"/>
          </a:p>
        </p:txBody>
      </p:sp>
      <p:graphicFrame>
        <p:nvGraphicFramePr>
          <p:cNvPr id="7" name="Content Placeholder 4">
            <a:extLst>
              <a:ext uri="{FF2B5EF4-FFF2-40B4-BE49-F238E27FC236}">
                <a16:creationId xmlns:a16="http://schemas.microsoft.com/office/drawing/2014/main" id="{1DFA23F8-1452-27E7-3C68-806B608D6362}"/>
              </a:ext>
            </a:extLst>
          </p:cNvPr>
          <p:cNvGraphicFramePr>
            <a:graphicFrameLocks noGrp="1"/>
          </p:cNvGraphicFramePr>
          <p:nvPr>
            <p:ph idx="1"/>
            <p:custDataLst>
              <p:tags r:id="rId2"/>
            </p:custDataLst>
            <p:extLst>
              <p:ext uri="{D42A27DB-BD31-4B8C-83A1-F6EECF244321}">
                <p14:modId xmlns:p14="http://schemas.microsoft.com/office/powerpoint/2010/main" val="4103994683"/>
              </p:ext>
            </p:extLst>
          </p:nvPr>
        </p:nvGraphicFramePr>
        <p:xfrm>
          <a:off x="0" y="1795463"/>
          <a:ext cx="10691813" cy="4802187"/>
        </p:xfrm>
        <a:graphic>
          <a:graphicData uri="http://schemas.openxmlformats.org/drawingml/2006/table">
            <a:tbl>
              <a:tblPr firstRow="1" bandRow="1">
                <a:tableStyleId>{0817EA92-75D0-4044-A80A-286907CE0DDB}</a:tableStyleId>
              </a:tblPr>
              <a:tblGrid>
                <a:gridCol w="3368842">
                  <a:extLst>
                    <a:ext uri="{9D8B030D-6E8A-4147-A177-3AD203B41FA5}">
                      <a16:colId xmlns:a16="http://schemas.microsoft.com/office/drawing/2014/main" val="995239144"/>
                    </a:ext>
                  </a:extLst>
                </a:gridCol>
                <a:gridCol w="7322971">
                  <a:extLst>
                    <a:ext uri="{9D8B030D-6E8A-4147-A177-3AD203B41FA5}">
                      <a16:colId xmlns:a16="http://schemas.microsoft.com/office/drawing/2014/main" val="4075347846"/>
                    </a:ext>
                  </a:extLst>
                </a:gridCol>
              </a:tblGrid>
              <a:tr h="440503">
                <a:tc>
                  <a:txBody>
                    <a:bodyPr/>
                    <a:lstStyle/>
                    <a:p>
                      <a:pPr algn="l" rtl="0"/>
                      <a:r>
                        <a:rPr lang="fr-fr" sz="2000" b="1" i="0" u="none" baseline="0"/>
                        <a:t>Types d’observation</a:t>
                      </a:r>
                      <a:endParaRPr lang="fr-fr" sz="2000" b="1"/>
                    </a:p>
                  </a:txBody>
                  <a:tcPr>
                    <a:solidFill>
                      <a:schemeClr val="accent6"/>
                    </a:solidFill>
                  </a:tcPr>
                </a:tc>
                <a:tc>
                  <a:txBody>
                    <a:bodyPr/>
                    <a:lstStyle/>
                    <a:p>
                      <a:pPr algn="l" rtl="0"/>
                      <a:r>
                        <a:rPr lang="fr-fr" sz="2000" b="1" i="0" u="none" baseline="0"/>
                        <a:t>Exemples d’initiatives</a:t>
                      </a:r>
                      <a:endParaRPr lang="fr-fr" sz="2000" b="1"/>
                    </a:p>
                  </a:txBody>
                  <a:tcPr>
                    <a:solidFill>
                      <a:schemeClr val="accent6"/>
                    </a:solidFill>
                  </a:tcPr>
                </a:tc>
                <a:extLst>
                  <a:ext uri="{0D108BD9-81ED-4DB2-BD59-A6C34878D82A}">
                    <a16:rowId xmlns:a16="http://schemas.microsoft.com/office/drawing/2014/main" val="2610228315"/>
                  </a:ext>
                </a:extLst>
              </a:tr>
              <a:tr h="1003259">
                <a:tc>
                  <a:txBody>
                    <a:bodyPr/>
                    <a:lstStyle/>
                    <a:p>
                      <a:pPr algn="l" rtl="0"/>
                      <a:r>
                        <a:rPr lang="fr-fr" sz="2000" b="1" i="0" u="none" baseline="0" dirty="0"/>
                        <a:t>Autonome à court terme</a:t>
                      </a:r>
                      <a:endParaRPr lang="fr-fr" sz="2000" b="1" dirty="0"/>
                    </a:p>
                  </a:txBody>
                  <a:tcPr/>
                </a:tc>
                <a:tc>
                  <a:txBody>
                    <a:bodyPr/>
                    <a:lstStyle/>
                    <a:p>
                      <a:pPr algn="l" rtl="0"/>
                      <a:r>
                        <a:rPr lang="fr-fr" sz="2000" b="0" i="0" u="none" kern="1200" baseline="0">
                          <a:solidFill>
                            <a:schemeClr val="dk1"/>
                          </a:solidFill>
                          <a:effectLst/>
                          <a:latin typeface="+mn-lt"/>
                          <a:ea typeface="+mn-ea"/>
                          <a:cs typeface="+mn-cs"/>
                        </a:rPr>
                        <a:t>Les observations inclusives ont lieu uniquement le jour du vote et sont axées sur l’accès des personnes handicapées.</a:t>
                      </a:r>
                    </a:p>
                  </a:txBody>
                  <a:tcPr/>
                </a:tc>
                <a:extLst>
                  <a:ext uri="{0D108BD9-81ED-4DB2-BD59-A6C34878D82A}">
                    <a16:rowId xmlns:a16="http://schemas.microsoft.com/office/drawing/2014/main" val="2574464236"/>
                  </a:ext>
                </a:extLst>
              </a:tr>
              <a:tr h="1177583">
                <a:tc>
                  <a:txBody>
                    <a:bodyPr/>
                    <a:lstStyle/>
                    <a:p>
                      <a:pPr algn="l" rtl="0"/>
                      <a:r>
                        <a:rPr lang="fr-fr" sz="2000" b="1" i="0" u="none" baseline="0" dirty="0"/>
                        <a:t>Intégrée à court terme</a:t>
                      </a:r>
                      <a:endParaRPr lang="fr-fr" sz="2000" b="1" dirty="0"/>
                    </a:p>
                  </a:txBody>
                  <a:tcPr/>
                </a:tc>
                <a:tc>
                  <a:txBody>
                    <a:bodyPr/>
                    <a:lstStyle/>
                    <a:p>
                      <a:pPr algn="l" rtl="0"/>
                      <a:r>
                        <a:rPr lang="fr-fr" sz="2000" b="0" i="0" u="none" kern="1200" baseline="0">
                          <a:solidFill>
                            <a:schemeClr val="dk1"/>
                          </a:solidFill>
                          <a:effectLst/>
                          <a:latin typeface="+mn-lt"/>
                          <a:ea typeface="+mn-ea"/>
                          <a:cs typeface="+mn-cs"/>
                        </a:rPr>
                        <a:t>Questions d’observation inclusives le jour du scrutin, les réponses étant recueillies en même temps que d’autres données sur les normes électorales.</a:t>
                      </a:r>
                      <a:endParaRPr lang="fr-fr" sz="2000" dirty="0"/>
                    </a:p>
                  </a:txBody>
                  <a:tcPr/>
                </a:tc>
                <a:extLst>
                  <a:ext uri="{0D108BD9-81ED-4DB2-BD59-A6C34878D82A}">
                    <a16:rowId xmlns:a16="http://schemas.microsoft.com/office/drawing/2014/main" val="1513935334"/>
                  </a:ext>
                </a:extLst>
              </a:tr>
              <a:tr h="1003259">
                <a:tc>
                  <a:txBody>
                    <a:bodyPr/>
                    <a:lstStyle/>
                    <a:p>
                      <a:pPr algn="l" rtl="0"/>
                      <a:r>
                        <a:rPr lang="fr-fr" sz="2000" b="1" i="0" u="none" baseline="0" dirty="0"/>
                        <a:t>Autonome à long terme</a:t>
                      </a:r>
                      <a:endParaRPr lang="fr-fr" sz="2000" b="1" dirty="0"/>
                    </a:p>
                  </a:txBody>
                  <a:tcPr/>
                </a:tc>
                <a:tc>
                  <a:txBody>
                    <a:bodyPr/>
                    <a:lstStyle/>
                    <a:p>
                      <a:pPr algn="l" rtl="0"/>
                      <a:r>
                        <a:rPr lang="fr-fr" sz="2000" b="0" i="0" u="none" kern="1200" baseline="0" dirty="0">
                          <a:solidFill>
                            <a:schemeClr val="dk1"/>
                          </a:solidFill>
                          <a:effectLst/>
                          <a:latin typeface="+mn-lt"/>
                          <a:ea typeface="+mn-ea"/>
                          <a:cs typeface="+mn-cs"/>
                        </a:rPr>
                        <a:t>Examen de la politique électorale et des cadres juridiques tenant compte des handicaps.</a:t>
                      </a:r>
                      <a:endParaRPr lang="fr-fr" sz="2000" dirty="0"/>
                    </a:p>
                  </a:txBody>
                  <a:tcPr/>
                </a:tc>
                <a:extLst>
                  <a:ext uri="{0D108BD9-81ED-4DB2-BD59-A6C34878D82A}">
                    <a16:rowId xmlns:a16="http://schemas.microsoft.com/office/drawing/2014/main" val="618273898"/>
                  </a:ext>
                </a:extLst>
              </a:tr>
              <a:tr h="1177583">
                <a:tc>
                  <a:txBody>
                    <a:bodyPr/>
                    <a:lstStyle/>
                    <a:p>
                      <a:pPr algn="l" rtl="0"/>
                      <a:r>
                        <a:rPr lang="fr-fr" sz="2000" b="1" i="0" u="none" baseline="0" dirty="0"/>
                        <a:t>Intégrée à long terme</a:t>
                      </a:r>
                      <a:endParaRPr lang="fr-fr" sz="2000" b="1" dirty="0"/>
                    </a:p>
                  </a:txBody>
                  <a:tcPr/>
                </a:tc>
                <a:tc>
                  <a:txBody>
                    <a:bodyPr/>
                    <a:lstStyle/>
                    <a:p>
                      <a:pPr marL="0" marR="0" lvl="0" indent="0" algn="l" defTabSz="801929" rtl="0" eaLnBrk="1" fontAlgn="auto" latinLnBrk="0" hangingPunct="1">
                        <a:lnSpc>
                          <a:spcPct val="110000"/>
                        </a:lnSpc>
                        <a:spcBef>
                          <a:spcPts val="526"/>
                        </a:spcBef>
                        <a:spcAft>
                          <a:spcPts val="877"/>
                        </a:spcAft>
                        <a:buClrTx/>
                        <a:buSzTx/>
                        <a:buFont typeface="Arial" panose="020B0604020202020204" pitchFamily="34" charset="0"/>
                        <a:buNone/>
                        <a:tabLst/>
                        <a:defRPr/>
                      </a:pPr>
                      <a:r>
                        <a:rPr lang="fr-fr" sz="2000" b="0" i="0" u="none" kern="1200" baseline="0" dirty="0">
                          <a:solidFill>
                            <a:schemeClr val="dk1"/>
                          </a:solidFill>
                          <a:effectLst/>
                          <a:latin typeface="+mn-lt"/>
                          <a:ea typeface="+mn-ea"/>
                          <a:cs typeface="+mn-cs"/>
                        </a:rPr>
                        <a:t>L’inclusion du handicap est intégrée dans la planification et la méthodologie de longue durée de l’organisation chargée de l’observation.</a:t>
                      </a:r>
                    </a:p>
                  </a:txBody>
                  <a:tcPr/>
                </a:tc>
                <a:extLst>
                  <a:ext uri="{0D108BD9-81ED-4DB2-BD59-A6C34878D82A}">
                    <a16:rowId xmlns:a16="http://schemas.microsoft.com/office/drawing/2014/main" val="849970222"/>
                  </a:ext>
                </a:extLst>
              </a:tr>
            </a:tbl>
          </a:graphicData>
        </a:graphic>
      </p:graphicFrame>
      <p:sp>
        <p:nvSpPr>
          <p:cNvPr id="4" name="Footer Placeholder 3">
            <a:extLst>
              <a:ext uri="{FF2B5EF4-FFF2-40B4-BE49-F238E27FC236}">
                <a16:creationId xmlns:a16="http://schemas.microsoft.com/office/drawing/2014/main" id="{0B6A5174-5ED3-F51A-F335-176A2D73F3D7}"/>
              </a:ext>
            </a:extLst>
          </p:cNvPr>
          <p:cNvSpPr>
            <a:spLocks noGrp="1"/>
          </p:cNvSpPr>
          <p:nvPr>
            <p:ph type="ftr" sz="quarter" idx="11"/>
            <p:custDataLst>
              <p:tags r:id="rId3"/>
            </p:custDataLst>
          </p:nvPr>
        </p:nvSpPr>
        <p:spPr/>
        <p:txBody>
          <a:bodyPr/>
          <a:lstStyle/>
          <a:p>
            <a:pPr algn="l" rtl="0"/>
            <a:r>
              <a:rPr lang="fr-fr" b="0" i="0" u="none" baseline="0"/>
              <a:t>Quatrième partie : Différentes étapes de la réalisation d’un audit d’accessibilité du processus électoral</a:t>
            </a:r>
            <a:endParaRPr lang="fr-fr" noProof="0"/>
          </a:p>
        </p:txBody>
      </p:sp>
    </p:spTree>
    <p:extLst>
      <p:ext uri="{BB962C8B-B14F-4D97-AF65-F5344CB8AC3E}">
        <p14:creationId xmlns:p14="http://schemas.microsoft.com/office/powerpoint/2010/main" val="33010309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9261" y="335308"/>
            <a:ext cx="6020365" cy="1086781"/>
          </a:xfrm>
        </p:spPr>
        <p:txBody>
          <a:bodyPr wrap="square" anchor="t">
            <a:normAutofit fontScale="90000"/>
          </a:bodyPr>
          <a:lstStyle/>
          <a:p>
            <a:pPr algn="l" rtl="0"/>
            <a:r>
              <a:rPr lang="fr-fr" b="1" i="0" u="none" baseline="0" dirty="0"/>
              <a:t>Les cinq grandes étapes de l’audit d’accessibilité du vote</a:t>
            </a:r>
          </a:p>
        </p:txBody>
      </p:sp>
      <p:pic>
        <p:nvPicPr>
          <p:cNvPr id="11" name="Picture 10" descr="1 : préparer les plans&#10; 2 : prendre des photos&#10; 3 : remplir la liste de contrôle&#10; 4 : réaliser les enquêtes&#10; 5 : formuler des recommandations">
            <a:extLst>
              <a:ext uri="{FF2B5EF4-FFF2-40B4-BE49-F238E27FC236}">
                <a16:creationId xmlns:a16="http://schemas.microsoft.com/office/drawing/2014/main" id="{C50B2EDA-08E0-CADE-3116-2AC583D6962D}"/>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t="8516" b="8516"/>
          <a:stretch/>
        </p:blipFill>
        <p:spPr>
          <a:xfrm>
            <a:off x="1008186" y="1271170"/>
            <a:ext cx="9234366" cy="5482556"/>
          </a:xfrm>
          <a:prstGeom prst="rect">
            <a:avLst/>
          </a:prstGeom>
        </p:spPr>
      </p:pic>
      <p:sp>
        <p:nvSpPr>
          <p:cNvPr id="10" name="Footer Placeholder 4">
            <a:extLst>
              <a:ext uri="{FF2B5EF4-FFF2-40B4-BE49-F238E27FC236}">
                <a16:creationId xmlns:a16="http://schemas.microsoft.com/office/drawing/2014/main" id="{C6385DC0-47DC-5564-CF1C-54B23ABD832F}"/>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730B2-2B74-BF3A-6F9B-360CC8125B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4B2562-446A-92B1-ECC9-BC930ECF49C9}"/>
              </a:ext>
            </a:extLst>
          </p:cNvPr>
          <p:cNvSpPr>
            <a:spLocks noGrp="1"/>
          </p:cNvSpPr>
          <p:nvPr>
            <p:ph type="title"/>
            <p:custDataLst>
              <p:tags r:id="rId1"/>
            </p:custDataLst>
          </p:nvPr>
        </p:nvSpPr>
        <p:spPr>
          <a:xfrm>
            <a:off x="449263" y="3159125"/>
            <a:ext cx="6865937" cy="620712"/>
          </a:xfrm>
        </p:spPr>
        <p:txBody>
          <a:bodyPr/>
          <a:lstStyle/>
          <a:p>
            <a:pPr algn="l" rtl="0"/>
            <a:r>
              <a:rPr lang="fr-fr" b="1" i="0" u="none" baseline="0" dirty="0"/>
              <a:t>Les différentes étapes d’un </a:t>
            </a:r>
            <a:r>
              <a:rPr lang="fr-FR" b="1" i="0" u="none" baseline="0" dirty="0"/>
              <a:t>audit d'accessibilité du vote </a:t>
            </a:r>
            <a:r>
              <a:rPr lang="fr-fr" b="1" i="0" u="none" baseline="0" dirty="0"/>
              <a:t>  </a:t>
            </a:r>
          </a:p>
        </p:txBody>
      </p:sp>
      <p:sp>
        <p:nvSpPr>
          <p:cNvPr id="7" name="Text Placeholder 6">
            <a:extLst>
              <a:ext uri="{FF2B5EF4-FFF2-40B4-BE49-F238E27FC236}">
                <a16:creationId xmlns:a16="http://schemas.microsoft.com/office/drawing/2014/main" id="{5F0D299E-978C-D297-8D36-6954630B8105}"/>
              </a:ext>
            </a:extLst>
          </p:cNvPr>
          <p:cNvSpPr>
            <a:spLocks noGrp="1"/>
          </p:cNvSpPr>
          <p:nvPr>
            <p:ph type="body" sz="quarter" idx="12"/>
            <p:custDataLst>
              <p:tags r:id="rId2"/>
            </p:custDataLst>
          </p:nvPr>
        </p:nvSpPr>
        <p:spPr>
          <a:xfrm>
            <a:off x="449261" y="4381500"/>
            <a:ext cx="7380289" cy="620712"/>
          </a:xfrm>
        </p:spPr>
        <p:txBody>
          <a:bodyPr/>
          <a:lstStyle/>
          <a:p>
            <a:pPr algn="l" rtl="0"/>
            <a:r>
              <a:rPr lang="fr-fr" b="0" i="0" u="none" baseline="0" dirty="0"/>
              <a:t>Première étape : préparer les plans</a:t>
            </a:r>
          </a:p>
        </p:txBody>
      </p:sp>
      <p:sp>
        <p:nvSpPr>
          <p:cNvPr id="4" name="Footer Placeholder 3">
            <a:extLst>
              <a:ext uri="{FF2B5EF4-FFF2-40B4-BE49-F238E27FC236}">
                <a16:creationId xmlns:a16="http://schemas.microsoft.com/office/drawing/2014/main" id="{3D31FC27-54E6-4A7C-D08F-F9BCC1A18402}"/>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spTree>
    <p:extLst>
      <p:ext uri="{BB962C8B-B14F-4D97-AF65-F5344CB8AC3E}">
        <p14:creationId xmlns:p14="http://schemas.microsoft.com/office/powerpoint/2010/main" val="398270148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49019-5888-3853-0D3D-F2C9544ACB3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3F0345B-9817-51BE-E08C-E7D9986DCC20}"/>
              </a:ext>
            </a:extLst>
          </p:cNvPr>
          <p:cNvSpPr>
            <a:spLocks noGrp="1"/>
          </p:cNvSpPr>
          <p:nvPr>
            <p:ph type="ctrTitle"/>
            <p:custDataLst>
              <p:tags r:id="rId1"/>
            </p:custDataLst>
          </p:nvPr>
        </p:nvSpPr>
        <p:spPr>
          <a:xfrm>
            <a:off x="449262" y="1944506"/>
            <a:ext cx="5686067" cy="1456376"/>
          </a:xfrm>
        </p:spPr>
        <p:txBody>
          <a:bodyPr/>
          <a:lstStyle/>
          <a:p>
            <a:pPr algn="l" rtl="0"/>
            <a:r>
              <a:rPr lang="fr-fr" b="1" i="0" u="none" baseline="0"/>
              <a:t>Activité de groupe : préparation de plans </a:t>
            </a:r>
          </a:p>
        </p:txBody>
      </p:sp>
      <p:sp>
        <p:nvSpPr>
          <p:cNvPr id="2" name="Subtitle 1">
            <a:extLst>
              <a:ext uri="{FF2B5EF4-FFF2-40B4-BE49-F238E27FC236}">
                <a16:creationId xmlns:a16="http://schemas.microsoft.com/office/drawing/2014/main" id="{DE2647B7-8005-5E0E-4617-9FE3216DC935}"/>
              </a:ext>
            </a:extLst>
          </p:cNvPr>
          <p:cNvSpPr>
            <a:spLocks noGrp="1"/>
          </p:cNvSpPr>
          <p:nvPr>
            <p:ph type="subTitle" idx="1"/>
            <p:custDataLst>
              <p:tags r:id="rId2"/>
            </p:custDataLst>
          </p:nvPr>
        </p:nvSpPr>
        <p:spPr>
          <a:xfrm>
            <a:off x="457345" y="3779837"/>
            <a:ext cx="9757439" cy="1599138"/>
          </a:xfrm>
        </p:spPr>
        <p:txBody>
          <a:bodyPr/>
          <a:lstStyle/>
          <a:p>
            <a:pPr algn="l" rtl="0"/>
            <a:r>
              <a:rPr lang="fr-fr" sz="4000" b="0" i="0" u="none" baseline="0" dirty="0"/>
              <a:t>1. Plan du centre de vote</a:t>
            </a:r>
            <a:br>
              <a:rPr lang="fr-fr" sz="4000" dirty="0"/>
            </a:br>
            <a:r>
              <a:rPr lang="fr-fr" sz="4000" b="0" i="0" u="none" baseline="0" dirty="0"/>
              <a:t>2. Plan du bureau de vote</a:t>
            </a:r>
          </a:p>
        </p:txBody>
      </p:sp>
      <p:sp>
        <p:nvSpPr>
          <p:cNvPr id="10" name="Footer Placeholder 4">
            <a:extLst>
              <a:ext uri="{FF2B5EF4-FFF2-40B4-BE49-F238E27FC236}">
                <a16:creationId xmlns:a16="http://schemas.microsoft.com/office/drawing/2014/main" id="{7005E268-5443-AC97-12AB-AD43F59BD7E4}"/>
              </a:ext>
            </a:extLst>
          </p:cNvPr>
          <p:cNvSpPr>
            <a:spLocks noGrp="1"/>
          </p:cNvSpPr>
          <p:nvPr>
            <p:ph type="ftr" sz="quarter" idx="10"/>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pic>
        <p:nvPicPr>
          <p:cNvPr id="6" name="Picture 5">
            <a:extLst>
              <a:ext uri="{FF2B5EF4-FFF2-40B4-BE49-F238E27FC236}">
                <a16:creationId xmlns:a16="http://schemas.microsoft.com/office/drawing/2014/main" id="{87F9519B-FC13-A41B-84ED-567CB572BFC8}"/>
              </a:ext>
              <a:ext uri="{C183D7F6-B498-43B3-948B-1728B52AA6E4}">
                <adec:decorative xmlns:adec="http://schemas.microsoft.com/office/drawing/2017/decorative" val="1"/>
              </a:ext>
            </a:extLst>
          </p:cNvPr>
          <p:cNvPicPr>
            <a:picLocks noChangeAspect="1"/>
          </p:cNvPicPr>
          <p:nvPr>
            <p:custDataLst>
              <p:tags r:id="rId4"/>
            </p:custDataLst>
          </p:nvPr>
        </p:nvPicPr>
        <p:blipFill>
          <a:blip r:embed="rId6"/>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28011689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86915CB4-35D9-BEEF-4FB5-D932619859D4}"/>
              </a:ext>
            </a:extLst>
          </p:cNvPr>
          <p:cNvSpPr txBox="1">
            <a:spLocks/>
          </p:cNvSpPr>
          <p:nvPr>
            <p:custDataLst>
              <p:tags r:id="rId1"/>
            </p:custDataLst>
          </p:nvPr>
        </p:nvSpPr>
        <p:spPr>
          <a:xfrm>
            <a:off x="449261" y="466725"/>
            <a:ext cx="6020365" cy="1086781"/>
          </a:xfrm>
          <a:prstGeom prst="rect">
            <a:avLst/>
          </a:prstGeom>
        </p:spPr>
        <p:txBody>
          <a:bodyPr wrap="square" anchor="t">
            <a:normAutofit fontScale="97500"/>
          </a:bodyPr>
          <a:lstStyle>
            <a:lvl1pPr algn="l" defTabSz="801929" rtl="0" eaLnBrk="1" latinLnBrk="0" hangingPunct="1">
              <a:lnSpc>
                <a:spcPct val="100000"/>
              </a:lnSpc>
              <a:spcBef>
                <a:spcPct val="0"/>
              </a:spcBef>
              <a:buNone/>
              <a:defRPr sz="3600" b="1" kern="1200">
                <a:solidFill>
                  <a:schemeClr val="accent6"/>
                </a:solidFill>
                <a:latin typeface="+mj-lt"/>
                <a:ea typeface="+mj-ea"/>
                <a:cs typeface="+mj-cs"/>
              </a:defRPr>
            </a:lvl1pPr>
          </a:lstStyle>
          <a:p>
            <a:pPr algn="l" rtl="0"/>
            <a:r>
              <a:rPr lang="fr-fr" b="1" i="0" u="none" baseline="0"/>
              <a:t>Exemples de plans</a:t>
            </a:r>
            <a:endParaRPr lang="fr-fr" dirty="0"/>
          </a:p>
        </p:txBody>
      </p:sp>
      <p:pic>
        <p:nvPicPr>
          <p:cNvPr id="5" name="Picture 4" descr="Exemples de plans du bureau de vote">
            <a:extLst>
              <a:ext uri="{FF2B5EF4-FFF2-40B4-BE49-F238E27FC236}">
                <a16:creationId xmlns:a16="http://schemas.microsoft.com/office/drawing/2014/main" id="{7F3D7240-B6C5-C5C1-E5BE-55C19DFE17BF}"/>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p:blipFill>
        <p:spPr>
          <a:xfrm>
            <a:off x="0" y="336"/>
            <a:ext cx="10793711" cy="7723961"/>
          </a:xfrm>
          <a:prstGeom prst="rect">
            <a:avLst/>
          </a:prstGeom>
        </p:spPr>
      </p:pic>
      <p:sp>
        <p:nvSpPr>
          <p:cNvPr id="2" name="Footer Placeholder 1">
            <a:extLst>
              <a:ext uri="{FF2B5EF4-FFF2-40B4-BE49-F238E27FC236}">
                <a16:creationId xmlns:a16="http://schemas.microsoft.com/office/drawing/2014/main" id="{8609178A-63D1-E609-22F0-190510F5C8C3}"/>
              </a:ext>
            </a:extLst>
          </p:cNvPr>
          <p:cNvSpPr>
            <a:spLocks noGrp="1"/>
          </p:cNvSpPr>
          <p:nvPr>
            <p:ph type="ftr" sz="quarter" idx="11"/>
            <p:custDataLst>
              <p:tags r:id="rId3"/>
            </p:custDataLst>
          </p:nvPr>
        </p:nvSpPr>
        <p:spPr/>
        <p:txBody>
          <a:bodyPr/>
          <a:lstStyle/>
          <a:p>
            <a:pPr algn="l" rtl="0"/>
            <a:r>
              <a:rPr lang="fr-fr" b="0" i="0" u="none" baseline="0"/>
              <a:t>Quatrième partie : Différentes étapes de la réalisation d’un audit d’accessibilité du processus électoral</a:t>
            </a:r>
            <a:endParaRPr lang="fr-fr" noProof="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C8B0E-AC1B-B901-FFB6-CBA8C53F2B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829626-B81B-FC21-24B0-B4B938A3063F}"/>
              </a:ext>
            </a:extLst>
          </p:cNvPr>
          <p:cNvSpPr>
            <a:spLocks noGrp="1"/>
          </p:cNvSpPr>
          <p:nvPr>
            <p:ph type="title"/>
            <p:custDataLst>
              <p:tags r:id="rId1"/>
            </p:custDataLst>
          </p:nvPr>
        </p:nvSpPr>
        <p:spPr>
          <a:xfrm>
            <a:off x="449261" y="3188062"/>
            <a:ext cx="7027862" cy="1222375"/>
          </a:xfrm>
        </p:spPr>
        <p:txBody>
          <a:bodyPr/>
          <a:lstStyle/>
          <a:p>
            <a:pPr algn="l" rtl="0"/>
            <a:r>
              <a:rPr lang="fr-fr" b="1" i="0" u="none" baseline="0" dirty="0"/>
              <a:t>Les différentes étapes d’un </a:t>
            </a:r>
            <a:r>
              <a:rPr lang="fr-FR" b="1" i="0" u="none" baseline="0" dirty="0"/>
              <a:t>audit d'accessibilité du vote </a:t>
            </a:r>
            <a:r>
              <a:rPr lang="fr-fr" b="1" i="0" u="none" baseline="0" dirty="0"/>
              <a:t>  </a:t>
            </a:r>
          </a:p>
        </p:txBody>
      </p:sp>
      <p:sp>
        <p:nvSpPr>
          <p:cNvPr id="7" name="Text Placeholder 6">
            <a:extLst>
              <a:ext uri="{FF2B5EF4-FFF2-40B4-BE49-F238E27FC236}">
                <a16:creationId xmlns:a16="http://schemas.microsoft.com/office/drawing/2014/main" id="{C77B0395-DD1E-4DE3-03D1-14E01721CA16}"/>
              </a:ext>
            </a:extLst>
          </p:cNvPr>
          <p:cNvSpPr>
            <a:spLocks noGrp="1"/>
          </p:cNvSpPr>
          <p:nvPr>
            <p:ph type="body" sz="quarter" idx="12"/>
            <p:custDataLst>
              <p:tags r:id="rId2"/>
            </p:custDataLst>
          </p:nvPr>
        </p:nvSpPr>
        <p:spPr>
          <a:xfrm>
            <a:off x="449260" y="4410437"/>
            <a:ext cx="7380287" cy="494071"/>
          </a:xfrm>
        </p:spPr>
        <p:txBody>
          <a:bodyPr/>
          <a:lstStyle/>
          <a:p>
            <a:pPr algn="l" rtl="0"/>
            <a:r>
              <a:rPr lang="fr-fr" b="0" i="0" u="none" baseline="0" dirty="0"/>
              <a:t>Deuxième étape : prendre des photos</a:t>
            </a:r>
          </a:p>
        </p:txBody>
      </p:sp>
      <p:sp>
        <p:nvSpPr>
          <p:cNvPr id="4" name="Footer Placeholder 3">
            <a:extLst>
              <a:ext uri="{FF2B5EF4-FFF2-40B4-BE49-F238E27FC236}">
                <a16:creationId xmlns:a16="http://schemas.microsoft.com/office/drawing/2014/main" id="{88477D31-DF1C-D17C-82B0-B0C39314D577}"/>
              </a:ext>
            </a:extLst>
          </p:cNvPr>
          <p:cNvSpPr>
            <a:spLocks noGrp="1"/>
          </p:cNvSpPr>
          <p:nvPr>
            <p:ph type="ftr" sz="quarter" idx="11"/>
            <p:custDataLst>
              <p:tags r:id="rId3"/>
            </p:custDataLst>
          </p:nvPr>
        </p:nvSpPr>
        <p:spPr>
          <a:xfrm>
            <a:off x="449261" y="6986588"/>
            <a:ext cx="8419715" cy="322676"/>
          </a:xfrm>
        </p:spPr>
        <p:txBody>
          <a:bodyPr/>
          <a:lstStyle/>
          <a:p>
            <a:pPr lvl="0" algn="l" rtl="0"/>
            <a:r>
              <a:rPr lang="fr-fr" b="0" i="0" u="none" baseline="0"/>
              <a:t>Quatrième partie : Différentes étapes de la réalisation d’un audit d’accessibilité du processus électoral</a:t>
            </a:r>
          </a:p>
        </p:txBody>
      </p:sp>
    </p:spTree>
    <p:extLst>
      <p:ext uri="{BB962C8B-B14F-4D97-AF65-F5344CB8AC3E}">
        <p14:creationId xmlns:p14="http://schemas.microsoft.com/office/powerpoint/2010/main" val="175864592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654DB-ADFF-FBA1-726E-6222A806572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E8CB9D-FB19-BD1D-8A8C-D3898E6B7E9A}"/>
              </a:ext>
            </a:extLst>
          </p:cNvPr>
          <p:cNvSpPr>
            <a:spLocks noGrp="1"/>
          </p:cNvSpPr>
          <p:nvPr>
            <p:ph type="title"/>
            <p:custDataLst>
              <p:tags r:id="rId1"/>
            </p:custDataLst>
          </p:nvPr>
        </p:nvSpPr>
        <p:spPr>
          <a:xfrm>
            <a:off x="449261" y="466725"/>
            <a:ext cx="9756000" cy="1086781"/>
          </a:xfrm>
        </p:spPr>
        <p:txBody>
          <a:bodyPr>
            <a:normAutofit/>
          </a:bodyPr>
          <a:lstStyle/>
          <a:p>
            <a:pPr algn="l" rtl="0"/>
            <a:r>
              <a:rPr lang="fr-fr" b="1" i="0" u="none" baseline="0" dirty="0"/>
              <a:t>Comment prendre des photos</a:t>
            </a:r>
          </a:p>
        </p:txBody>
      </p:sp>
      <p:sp>
        <p:nvSpPr>
          <p:cNvPr id="3" name="Espace réservé du contenu 2">
            <a:extLst>
              <a:ext uri="{FF2B5EF4-FFF2-40B4-BE49-F238E27FC236}">
                <a16:creationId xmlns:a16="http://schemas.microsoft.com/office/drawing/2014/main" id="{4D74EB5B-5F9B-5681-62D2-8AAACF7D8892}"/>
              </a:ext>
            </a:extLst>
          </p:cNvPr>
          <p:cNvSpPr>
            <a:spLocks noGrp="1"/>
          </p:cNvSpPr>
          <p:nvPr>
            <p:ph idx="1"/>
            <p:custDataLst>
              <p:tags r:id="rId2"/>
            </p:custDataLst>
          </p:nvPr>
        </p:nvSpPr>
        <p:spPr>
          <a:xfrm>
            <a:off x="449263" y="1823442"/>
            <a:ext cx="9393237" cy="3980458"/>
          </a:xfrm>
        </p:spPr>
        <p:txBody>
          <a:bodyPr numCol="2" spcCol="360000">
            <a:normAutofit/>
          </a:bodyPr>
          <a:lstStyle/>
          <a:p>
            <a:pPr lvl="3" algn="l" rtl="0"/>
            <a:r>
              <a:rPr lang="fr-fr" sz="2400" b="0" i="0" u="none" baseline="0" dirty="0"/>
              <a:t>Donnez la priorité au </a:t>
            </a:r>
            <a:r>
              <a:rPr lang="fr-fr" sz="2400" b="1" i="0" u="none" baseline="0" dirty="0"/>
              <a:t>bien-être et à la sécurité</a:t>
            </a:r>
            <a:r>
              <a:rPr lang="fr-fr" sz="2400" b="0" i="0" u="none" baseline="0" dirty="0"/>
              <a:t>. Prenez uniquement des photos s’il n’y a aucun risque et </a:t>
            </a:r>
            <a:br>
              <a:rPr lang="fr-fr" sz="2400" dirty="0"/>
            </a:br>
            <a:r>
              <a:rPr lang="fr-fr" sz="2400" b="0" i="0" u="none" baseline="0" dirty="0"/>
              <a:t>si vous avez la permission.</a:t>
            </a:r>
          </a:p>
          <a:p>
            <a:pPr lvl="3" algn="l" rtl="0"/>
            <a:r>
              <a:rPr lang="fr-fr" sz="2400" b="1" i="0" u="none" baseline="0" dirty="0"/>
              <a:t>Tenez compte</a:t>
            </a:r>
            <a:r>
              <a:rPr lang="fr-fr" sz="2400" b="0" i="0" u="none" baseline="0" dirty="0"/>
              <a:t> du contexte </a:t>
            </a:r>
            <a:br>
              <a:rPr lang="fr-fr" sz="2400" dirty="0"/>
            </a:br>
            <a:r>
              <a:rPr lang="fr-fr" sz="2400" b="0" i="0" u="none" baseline="0" dirty="0"/>
              <a:t>et des circonstances.</a:t>
            </a:r>
          </a:p>
          <a:p>
            <a:pPr lvl="3" algn="l" rtl="0"/>
            <a:r>
              <a:rPr lang="fr-fr" sz="2400" b="0" i="0" u="none" baseline="0" dirty="0"/>
              <a:t>Obtenez </a:t>
            </a:r>
            <a:r>
              <a:rPr lang="fr-fr" sz="2400" b="1" i="0" u="none" baseline="0" dirty="0"/>
              <a:t>le consentement éclairé</a:t>
            </a:r>
            <a:r>
              <a:rPr lang="fr-fr" sz="2400" b="0" i="0" u="none" baseline="0" dirty="0"/>
              <a:t> de toutes les personnes présentes. Il n’est pas toujours nécessaire qu’il y ait des personnes sur la photo. </a:t>
            </a:r>
          </a:p>
          <a:p>
            <a:pPr lvl="3" algn="l" rtl="0"/>
            <a:r>
              <a:rPr lang="fr-fr" sz="2400" b="0" i="0" u="none" baseline="0" dirty="0"/>
              <a:t>Traitez, gérez et stockez </a:t>
            </a:r>
            <a:br>
              <a:rPr lang="fr-fr" sz="2400" dirty="0"/>
            </a:br>
            <a:r>
              <a:rPr lang="fr-fr" sz="2400" b="0" i="0" u="none" baseline="0" dirty="0"/>
              <a:t>les photos </a:t>
            </a:r>
            <a:r>
              <a:rPr lang="fr-fr" sz="2400" b="1" i="0" u="none" baseline="0" dirty="0"/>
              <a:t>de manière responsable</a:t>
            </a:r>
            <a:r>
              <a:rPr lang="fr-fr" sz="2400" b="0" i="0" u="none" baseline="0" dirty="0"/>
              <a:t>.</a:t>
            </a:r>
          </a:p>
          <a:p>
            <a:pPr lvl="3" algn="l" rtl="0"/>
            <a:r>
              <a:rPr lang="fr-fr" sz="2400" b="0" i="0" u="none" baseline="0" dirty="0"/>
              <a:t>Le but des photos est de rendre le rapport d’audit plus clair.</a:t>
            </a:r>
          </a:p>
        </p:txBody>
      </p:sp>
      <p:sp>
        <p:nvSpPr>
          <p:cNvPr id="4" name="Footer Placeholder 3">
            <a:extLst>
              <a:ext uri="{FF2B5EF4-FFF2-40B4-BE49-F238E27FC236}">
                <a16:creationId xmlns:a16="http://schemas.microsoft.com/office/drawing/2014/main" id="{A1EB9ABF-AEFC-6266-9DA6-FBED221D8825}"/>
              </a:ext>
            </a:extLst>
          </p:cNvPr>
          <p:cNvSpPr>
            <a:spLocks noGrp="1"/>
          </p:cNvSpPr>
          <p:nvPr>
            <p:ph type="ftr" sz="quarter" idx="11"/>
            <p:custDataLst>
              <p:tags r:id="rId3"/>
            </p:custDataLst>
          </p:nvPr>
        </p:nvSpPr>
        <p:spPr>
          <a:xfrm>
            <a:off x="449261" y="6986588"/>
            <a:ext cx="8419715" cy="322676"/>
          </a:xfrm>
        </p:spPr>
        <p:txBody>
          <a:bodyPr/>
          <a:lstStyle/>
          <a:p>
            <a:pPr algn="l" rtl="0"/>
            <a:r>
              <a:rPr lang="fr-fr" b="0" i="0" u="none" baseline="0"/>
              <a:t>Quatrième partie : Différentes étapes de la réalisation d’un audit d’accessibilité du processus électoral</a:t>
            </a:r>
            <a:endParaRPr lang="fr-fr" noProof="0"/>
          </a:p>
        </p:txBody>
      </p:sp>
    </p:spTree>
    <p:extLst>
      <p:ext uri="{BB962C8B-B14F-4D97-AF65-F5344CB8AC3E}">
        <p14:creationId xmlns:p14="http://schemas.microsoft.com/office/powerpoint/2010/main" val="10127521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5"/>
</p:tagLst>
</file>

<file path=ppt/tags/tag101.xml><?xml version="1.0" encoding="utf-8"?>
<p:tagLst xmlns:a="http://schemas.openxmlformats.org/drawingml/2006/main" xmlns:r="http://schemas.openxmlformats.org/officeDocument/2006/relationships" xmlns:p="http://schemas.openxmlformats.org/presentationml/2006/main">
  <p:tag name="NUM" val="3"/>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4"/>
</p:tagLst>
</file>

<file path=ppt/tags/tag105.xml><?xml version="1.0" encoding="utf-8"?>
<p:tagLst xmlns:a="http://schemas.openxmlformats.org/drawingml/2006/main" xmlns:r="http://schemas.openxmlformats.org/officeDocument/2006/relationships" xmlns:p="http://schemas.openxmlformats.org/presentationml/2006/main">
  <p:tag name="NUM" val="5"/>
</p:tagLst>
</file>

<file path=ppt/tags/tag106.xml><?xml version="1.0" encoding="utf-8"?>
<p:tagLst xmlns:a="http://schemas.openxmlformats.org/drawingml/2006/main" xmlns:r="http://schemas.openxmlformats.org/officeDocument/2006/relationships" xmlns:p="http://schemas.openxmlformats.org/presentationml/2006/main">
  <p:tag name="NUM" val="3"/>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3"/>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4"/>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3"/>
</p:tagLst>
</file>

<file path=ppt/tags/tag114.xml><?xml version="1.0" encoding="utf-8"?>
<p:tagLst xmlns:a="http://schemas.openxmlformats.org/drawingml/2006/main" xmlns:r="http://schemas.openxmlformats.org/officeDocument/2006/relationships" xmlns:p="http://schemas.openxmlformats.org/presentationml/2006/main">
  <p:tag name="NUM" val="4"/>
</p:tagLst>
</file>

<file path=ppt/tags/tag115.xml><?xml version="1.0" encoding="utf-8"?>
<p:tagLst xmlns:a="http://schemas.openxmlformats.org/drawingml/2006/main" xmlns:r="http://schemas.openxmlformats.org/officeDocument/2006/relationships" xmlns:p="http://schemas.openxmlformats.org/presentationml/2006/main">
  <p:tag name="NUM" val="1"/>
</p:tagLst>
</file>

<file path=ppt/tags/tag116.xml><?xml version="1.0" encoding="utf-8"?>
<p:tagLst xmlns:a="http://schemas.openxmlformats.org/drawingml/2006/main" xmlns:r="http://schemas.openxmlformats.org/officeDocument/2006/relationships" xmlns:p="http://schemas.openxmlformats.org/presentationml/2006/main">
  <p:tag name="NUM" val="3"/>
</p:tagLst>
</file>

<file path=ppt/tags/tag117.xml><?xml version="1.0" encoding="utf-8"?>
<p:tagLst xmlns:a="http://schemas.openxmlformats.org/drawingml/2006/main" xmlns:r="http://schemas.openxmlformats.org/officeDocument/2006/relationships" xmlns:p="http://schemas.openxmlformats.org/presentationml/2006/main">
  <p:tag name="NUM" val="2"/>
</p:tagLst>
</file>

<file path=ppt/tags/tag118.xml><?xml version="1.0" encoding="utf-8"?>
<p:tagLst xmlns:a="http://schemas.openxmlformats.org/drawingml/2006/main" xmlns:r="http://schemas.openxmlformats.org/officeDocument/2006/relationships" xmlns:p="http://schemas.openxmlformats.org/presentationml/2006/main">
  <p:tag name="NUM" val="4"/>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3"/>
</p:tagLst>
</file>

<file path=ppt/tags/tag122.xml><?xml version="1.0" encoding="utf-8"?>
<p:tagLst xmlns:a="http://schemas.openxmlformats.org/drawingml/2006/main" xmlns:r="http://schemas.openxmlformats.org/officeDocument/2006/relationships" xmlns:p="http://schemas.openxmlformats.org/presentationml/2006/main">
  <p:tag name="NUM" val="4"/>
</p:tagLst>
</file>

<file path=ppt/tags/tag123.xml><?xml version="1.0" encoding="utf-8"?>
<p:tagLst xmlns:a="http://schemas.openxmlformats.org/drawingml/2006/main" xmlns:r="http://schemas.openxmlformats.org/officeDocument/2006/relationships" xmlns:p="http://schemas.openxmlformats.org/presentationml/2006/main">
  <p:tag name="NUM" val="1"/>
</p:tagLst>
</file>

<file path=ppt/tags/tag124.xml><?xml version="1.0" encoding="utf-8"?>
<p:tagLst xmlns:a="http://schemas.openxmlformats.org/drawingml/2006/main" xmlns:r="http://schemas.openxmlformats.org/officeDocument/2006/relationships" xmlns:p="http://schemas.openxmlformats.org/presentationml/2006/main">
  <p:tag name="NUM" val="2"/>
</p:tagLst>
</file>

<file path=ppt/tags/tag125.xml><?xml version="1.0" encoding="utf-8"?>
<p:tagLst xmlns:a="http://schemas.openxmlformats.org/drawingml/2006/main" xmlns:r="http://schemas.openxmlformats.org/officeDocument/2006/relationships" xmlns:p="http://schemas.openxmlformats.org/presentationml/2006/main">
  <p:tag name="NUM" val="3"/>
</p:tagLst>
</file>

<file path=ppt/tags/tag126.xml><?xml version="1.0" encoding="utf-8"?>
<p:tagLst xmlns:a="http://schemas.openxmlformats.org/drawingml/2006/main" xmlns:r="http://schemas.openxmlformats.org/officeDocument/2006/relationships" xmlns:p="http://schemas.openxmlformats.org/presentationml/2006/main">
  <p:tag name="NUM" val="4"/>
</p:tagLst>
</file>

<file path=ppt/tags/tag127.xml><?xml version="1.0" encoding="utf-8"?>
<p:tagLst xmlns:a="http://schemas.openxmlformats.org/drawingml/2006/main" xmlns:r="http://schemas.openxmlformats.org/officeDocument/2006/relationships" xmlns:p="http://schemas.openxmlformats.org/presentationml/2006/main">
  <p:tag name="NUM" val="1"/>
</p:tagLst>
</file>

<file path=ppt/tags/tag128.xml><?xml version="1.0" encoding="utf-8"?>
<p:tagLst xmlns:a="http://schemas.openxmlformats.org/drawingml/2006/main" xmlns:r="http://schemas.openxmlformats.org/officeDocument/2006/relationships" xmlns:p="http://schemas.openxmlformats.org/presentationml/2006/main">
  <p:tag name="NUM" val="2"/>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5"/>
</p:tagLst>
</file>

<file path=ppt/tags/tag130.xml><?xml version="1.0" encoding="utf-8"?>
<p:tagLst xmlns:a="http://schemas.openxmlformats.org/drawingml/2006/main" xmlns:r="http://schemas.openxmlformats.org/officeDocument/2006/relationships" xmlns:p="http://schemas.openxmlformats.org/presentationml/2006/main">
  <p:tag name="NUM" val="5"/>
</p:tagLst>
</file>

<file path=ppt/tags/tag131.xml><?xml version="1.0" encoding="utf-8"?>
<p:tagLst xmlns:a="http://schemas.openxmlformats.org/drawingml/2006/main" xmlns:r="http://schemas.openxmlformats.org/officeDocument/2006/relationships" xmlns:p="http://schemas.openxmlformats.org/presentationml/2006/main">
  <p:tag name="NUM" val="2"/>
</p:tagLst>
</file>

<file path=ppt/tags/tag132.xml><?xml version="1.0" encoding="utf-8"?>
<p:tagLst xmlns:a="http://schemas.openxmlformats.org/drawingml/2006/main" xmlns:r="http://schemas.openxmlformats.org/officeDocument/2006/relationships" xmlns:p="http://schemas.openxmlformats.org/presentationml/2006/main">
  <p:tag name="NUM" val="4"/>
</p:tagLst>
</file>

<file path=ppt/tags/tag133.xml><?xml version="1.0" encoding="utf-8"?>
<p:tagLst xmlns:a="http://schemas.openxmlformats.org/drawingml/2006/main" xmlns:r="http://schemas.openxmlformats.org/officeDocument/2006/relationships" xmlns:p="http://schemas.openxmlformats.org/presentationml/2006/main">
  <p:tag name="NUM" val="3"/>
</p:tagLst>
</file>

<file path=ppt/tags/tag134.xml><?xml version="1.0" encoding="utf-8"?>
<p:tagLst xmlns:a="http://schemas.openxmlformats.org/drawingml/2006/main" xmlns:r="http://schemas.openxmlformats.org/officeDocument/2006/relationships" xmlns:p="http://schemas.openxmlformats.org/presentationml/2006/main">
  <p:tag name="NUM" val="1"/>
</p:tagLst>
</file>

<file path=ppt/tags/tag135.xml><?xml version="1.0" encoding="utf-8"?>
<p:tagLst xmlns:a="http://schemas.openxmlformats.org/drawingml/2006/main" xmlns:r="http://schemas.openxmlformats.org/officeDocument/2006/relationships" xmlns:p="http://schemas.openxmlformats.org/presentationml/2006/main">
  <p:tag name="NUM" val="5"/>
</p:tagLst>
</file>

<file path=ppt/tags/tag136.xml><?xml version="1.0" encoding="utf-8"?>
<p:tagLst xmlns:a="http://schemas.openxmlformats.org/drawingml/2006/main" xmlns:r="http://schemas.openxmlformats.org/officeDocument/2006/relationships" xmlns:p="http://schemas.openxmlformats.org/presentationml/2006/main">
  <p:tag name="NUM" val="2"/>
</p:tagLst>
</file>

<file path=ppt/tags/tag137.xml><?xml version="1.0" encoding="utf-8"?>
<p:tagLst xmlns:a="http://schemas.openxmlformats.org/drawingml/2006/main" xmlns:r="http://schemas.openxmlformats.org/officeDocument/2006/relationships" xmlns:p="http://schemas.openxmlformats.org/presentationml/2006/main">
  <p:tag name="NUM" val="4"/>
</p:tagLst>
</file>

<file path=ppt/tags/tag138.xml><?xml version="1.0" encoding="utf-8"?>
<p:tagLst xmlns:a="http://schemas.openxmlformats.org/drawingml/2006/main" xmlns:r="http://schemas.openxmlformats.org/officeDocument/2006/relationships" xmlns:p="http://schemas.openxmlformats.org/presentationml/2006/main">
  <p:tag name="NUM" val="3"/>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40.xml><?xml version="1.0" encoding="utf-8"?>
<p:tagLst xmlns:a="http://schemas.openxmlformats.org/drawingml/2006/main" xmlns:r="http://schemas.openxmlformats.org/officeDocument/2006/relationships" xmlns:p="http://schemas.openxmlformats.org/presentationml/2006/main">
  <p:tag name="NUM" val="5"/>
</p:tagLst>
</file>

<file path=ppt/tags/tag141.xml><?xml version="1.0" encoding="utf-8"?>
<p:tagLst xmlns:a="http://schemas.openxmlformats.org/drawingml/2006/main" xmlns:r="http://schemas.openxmlformats.org/officeDocument/2006/relationships" xmlns:p="http://schemas.openxmlformats.org/presentationml/2006/main">
  <p:tag name="NUM" val="2"/>
</p:tagLst>
</file>

<file path=ppt/tags/tag142.xml><?xml version="1.0" encoding="utf-8"?>
<p:tagLst xmlns:a="http://schemas.openxmlformats.org/drawingml/2006/main" xmlns:r="http://schemas.openxmlformats.org/officeDocument/2006/relationships" xmlns:p="http://schemas.openxmlformats.org/presentationml/2006/main">
  <p:tag name="NUM" val="4"/>
</p:tagLst>
</file>

<file path=ppt/tags/tag143.xml><?xml version="1.0" encoding="utf-8"?>
<p:tagLst xmlns:a="http://schemas.openxmlformats.org/drawingml/2006/main" xmlns:r="http://schemas.openxmlformats.org/officeDocument/2006/relationships" xmlns:p="http://schemas.openxmlformats.org/presentationml/2006/main">
  <p:tag name="NUM" val="3"/>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4"/>
</p:tagLst>
</file>

<file path=ppt/tags/tag146.xml><?xml version="1.0" encoding="utf-8"?>
<p:tagLst xmlns:a="http://schemas.openxmlformats.org/drawingml/2006/main" xmlns:r="http://schemas.openxmlformats.org/officeDocument/2006/relationships" xmlns:p="http://schemas.openxmlformats.org/presentationml/2006/main">
  <p:tag name="NUM" val="2"/>
</p:tagLst>
</file>

<file path=ppt/tags/tag147.xml><?xml version="1.0" encoding="utf-8"?>
<p:tagLst xmlns:a="http://schemas.openxmlformats.org/drawingml/2006/main" xmlns:r="http://schemas.openxmlformats.org/officeDocument/2006/relationships" xmlns:p="http://schemas.openxmlformats.org/presentationml/2006/main">
  <p:tag name="NUM" val="5"/>
</p:tagLst>
</file>

<file path=ppt/tags/tag148.xml><?xml version="1.0" encoding="utf-8"?>
<p:tagLst xmlns:a="http://schemas.openxmlformats.org/drawingml/2006/main" xmlns:r="http://schemas.openxmlformats.org/officeDocument/2006/relationships" xmlns:p="http://schemas.openxmlformats.org/presentationml/2006/main">
  <p:tag name="NUM" val="3"/>
</p:tagLst>
</file>

<file path=ppt/tags/tag149.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50.xml><?xml version="1.0" encoding="utf-8"?>
<p:tagLst xmlns:a="http://schemas.openxmlformats.org/drawingml/2006/main" xmlns:r="http://schemas.openxmlformats.org/officeDocument/2006/relationships" xmlns:p="http://schemas.openxmlformats.org/presentationml/2006/main">
  <p:tag name="NUM" val="4"/>
</p:tagLst>
</file>

<file path=ppt/tags/tag151.xml><?xml version="1.0" encoding="utf-8"?>
<p:tagLst xmlns:a="http://schemas.openxmlformats.org/drawingml/2006/main" xmlns:r="http://schemas.openxmlformats.org/officeDocument/2006/relationships" xmlns:p="http://schemas.openxmlformats.org/presentationml/2006/main">
  <p:tag name="NUM" val="2"/>
</p:tagLst>
</file>

<file path=ppt/tags/tag152.xml><?xml version="1.0" encoding="utf-8"?>
<p:tagLst xmlns:a="http://schemas.openxmlformats.org/drawingml/2006/main" xmlns:r="http://schemas.openxmlformats.org/officeDocument/2006/relationships" xmlns:p="http://schemas.openxmlformats.org/presentationml/2006/main">
  <p:tag name="NUM" val="5"/>
</p:tagLst>
</file>

<file path=ppt/tags/tag153.xml><?xml version="1.0" encoding="utf-8"?>
<p:tagLst xmlns:a="http://schemas.openxmlformats.org/drawingml/2006/main" xmlns:r="http://schemas.openxmlformats.org/officeDocument/2006/relationships" xmlns:p="http://schemas.openxmlformats.org/presentationml/2006/main">
  <p:tag name="NUM" val="3"/>
</p:tagLst>
</file>

<file path=ppt/tags/tag154.xml><?xml version="1.0" encoding="utf-8"?>
<p:tagLst xmlns:a="http://schemas.openxmlformats.org/drawingml/2006/main" xmlns:r="http://schemas.openxmlformats.org/officeDocument/2006/relationships" xmlns:p="http://schemas.openxmlformats.org/presentationml/2006/main">
  <p:tag name="NUM" val="1"/>
</p:tagLst>
</file>

<file path=ppt/tags/tag155.xml><?xml version="1.0" encoding="utf-8"?>
<p:tagLst xmlns:a="http://schemas.openxmlformats.org/drawingml/2006/main" xmlns:r="http://schemas.openxmlformats.org/officeDocument/2006/relationships" xmlns:p="http://schemas.openxmlformats.org/presentationml/2006/main">
  <p:tag name="NUM" val="4"/>
</p:tagLst>
</file>

<file path=ppt/tags/tag156.xml><?xml version="1.0" encoding="utf-8"?>
<p:tagLst xmlns:a="http://schemas.openxmlformats.org/drawingml/2006/main" xmlns:r="http://schemas.openxmlformats.org/officeDocument/2006/relationships" xmlns:p="http://schemas.openxmlformats.org/presentationml/2006/main">
  <p:tag name="NUM" val="2"/>
</p:tagLst>
</file>

<file path=ppt/tags/tag157.xml><?xml version="1.0" encoding="utf-8"?>
<p:tagLst xmlns:a="http://schemas.openxmlformats.org/drawingml/2006/main" xmlns:r="http://schemas.openxmlformats.org/officeDocument/2006/relationships" xmlns:p="http://schemas.openxmlformats.org/presentationml/2006/main">
  <p:tag name="NUM" val="5"/>
</p:tagLst>
</file>

<file path=ppt/tags/tag158.xml><?xml version="1.0" encoding="utf-8"?>
<p:tagLst xmlns:a="http://schemas.openxmlformats.org/drawingml/2006/main" xmlns:r="http://schemas.openxmlformats.org/officeDocument/2006/relationships" xmlns:p="http://schemas.openxmlformats.org/presentationml/2006/main">
  <p:tag name="NUM" val="3"/>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60.xml><?xml version="1.0" encoding="utf-8"?>
<p:tagLst xmlns:a="http://schemas.openxmlformats.org/drawingml/2006/main" xmlns:r="http://schemas.openxmlformats.org/officeDocument/2006/relationships" xmlns:p="http://schemas.openxmlformats.org/presentationml/2006/main">
  <p:tag name="NUM" val="5"/>
</p:tagLst>
</file>

<file path=ppt/tags/tag161.xml><?xml version="1.0" encoding="utf-8"?>
<p:tagLst xmlns:a="http://schemas.openxmlformats.org/drawingml/2006/main" xmlns:r="http://schemas.openxmlformats.org/officeDocument/2006/relationships" xmlns:p="http://schemas.openxmlformats.org/presentationml/2006/main">
  <p:tag name="NUM" val="2"/>
</p:tagLst>
</file>

<file path=ppt/tags/tag162.xml><?xml version="1.0" encoding="utf-8"?>
<p:tagLst xmlns:a="http://schemas.openxmlformats.org/drawingml/2006/main" xmlns:r="http://schemas.openxmlformats.org/officeDocument/2006/relationships" xmlns:p="http://schemas.openxmlformats.org/presentationml/2006/main">
  <p:tag name="NUM" val="4"/>
</p:tagLst>
</file>

<file path=ppt/tags/tag163.xml><?xml version="1.0" encoding="utf-8"?>
<p:tagLst xmlns:a="http://schemas.openxmlformats.org/drawingml/2006/main" xmlns:r="http://schemas.openxmlformats.org/officeDocument/2006/relationships" xmlns:p="http://schemas.openxmlformats.org/presentationml/2006/main">
  <p:tag name="NUM" val="3"/>
</p:tagLst>
</file>

<file path=ppt/tags/tag164.xml><?xml version="1.0" encoding="utf-8"?>
<p:tagLst xmlns:a="http://schemas.openxmlformats.org/drawingml/2006/main" xmlns:r="http://schemas.openxmlformats.org/officeDocument/2006/relationships" xmlns:p="http://schemas.openxmlformats.org/presentationml/2006/main">
  <p:tag name="NUM" val="1"/>
</p:tagLst>
</file>

<file path=ppt/tags/tag165.xml><?xml version="1.0" encoding="utf-8"?>
<p:tagLst xmlns:a="http://schemas.openxmlformats.org/drawingml/2006/main" xmlns:r="http://schemas.openxmlformats.org/officeDocument/2006/relationships" xmlns:p="http://schemas.openxmlformats.org/presentationml/2006/main">
  <p:tag name="NUM" val="2"/>
</p:tagLst>
</file>

<file path=ppt/tags/tag166.xml><?xml version="1.0" encoding="utf-8"?>
<p:tagLst xmlns:a="http://schemas.openxmlformats.org/drawingml/2006/main" xmlns:r="http://schemas.openxmlformats.org/officeDocument/2006/relationships" xmlns:p="http://schemas.openxmlformats.org/presentationml/2006/main">
  <p:tag name="NUM" val="4"/>
</p:tagLst>
</file>

<file path=ppt/tags/tag167.xml><?xml version="1.0" encoding="utf-8"?>
<p:tagLst xmlns:a="http://schemas.openxmlformats.org/drawingml/2006/main" xmlns:r="http://schemas.openxmlformats.org/officeDocument/2006/relationships" xmlns:p="http://schemas.openxmlformats.org/presentationml/2006/main">
  <p:tag name="NUM" val="3"/>
</p:tagLst>
</file>

<file path=ppt/tags/tag168.xml><?xml version="1.0" encoding="utf-8"?>
<p:tagLst xmlns:a="http://schemas.openxmlformats.org/drawingml/2006/main" xmlns:r="http://schemas.openxmlformats.org/officeDocument/2006/relationships" xmlns:p="http://schemas.openxmlformats.org/presentationml/2006/main">
  <p:tag name="NUM" val="1"/>
</p:tagLst>
</file>

<file path=ppt/tags/tag169.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70.xml><?xml version="1.0" encoding="utf-8"?>
<p:tagLst xmlns:a="http://schemas.openxmlformats.org/drawingml/2006/main" xmlns:r="http://schemas.openxmlformats.org/officeDocument/2006/relationships" xmlns:p="http://schemas.openxmlformats.org/presentationml/2006/main">
  <p:tag name="NUM" val="2"/>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NUM" val="3"/>
</p:tagLst>
</file>

<file path=ppt/tags/tag174.xml><?xml version="1.0" encoding="utf-8"?>
<p:tagLst xmlns:a="http://schemas.openxmlformats.org/drawingml/2006/main" xmlns:r="http://schemas.openxmlformats.org/officeDocument/2006/relationships" xmlns:p="http://schemas.openxmlformats.org/presentationml/2006/main">
  <p:tag name="NUM" val="4"/>
</p:tagLst>
</file>

<file path=ppt/tags/tag175.xml><?xml version="1.0" encoding="utf-8"?>
<p:tagLst xmlns:a="http://schemas.openxmlformats.org/drawingml/2006/main" xmlns:r="http://schemas.openxmlformats.org/officeDocument/2006/relationships" xmlns:p="http://schemas.openxmlformats.org/presentationml/2006/main">
  <p:tag name="NUM" val="1"/>
</p:tagLst>
</file>

<file path=ppt/tags/tag176.xml><?xml version="1.0" encoding="utf-8"?>
<p:tagLst xmlns:a="http://schemas.openxmlformats.org/drawingml/2006/main" xmlns:r="http://schemas.openxmlformats.org/officeDocument/2006/relationships" xmlns:p="http://schemas.openxmlformats.org/presentationml/2006/main">
  <p:tag name="NUM" val="2"/>
</p:tagLst>
</file>

<file path=ppt/tags/tag177.xml><?xml version="1.0" encoding="utf-8"?>
<p:tagLst xmlns:a="http://schemas.openxmlformats.org/drawingml/2006/main" xmlns:r="http://schemas.openxmlformats.org/officeDocument/2006/relationships" xmlns:p="http://schemas.openxmlformats.org/presentationml/2006/main">
  <p:tag name="NUM" val="3"/>
</p:tagLst>
</file>

<file path=ppt/tags/tag178.xml><?xml version="1.0" encoding="utf-8"?>
<p:tagLst xmlns:a="http://schemas.openxmlformats.org/drawingml/2006/main" xmlns:r="http://schemas.openxmlformats.org/officeDocument/2006/relationships" xmlns:p="http://schemas.openxmlformats.org/presentationml/2006/main">
  <p:tag name="NUM" val="2"/>
</p:tagLst>
</file>

<file path=ppt/tags/tag179.xml><?xml version="1.0" encoding="utf-8"?>
<p:tagLst xmlns:a="http://schemas.openxmlformats.org/drawingml/2006/main" xmlns:r="http://schemas.openxmlformats.org/officeDocument/2006/relationships" xmlns:p="http://schemas.openxmlformats.org/presentationml/2006/main">
  <p:tag name="NUM" val="5"/>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80.xml><?xml version="1.0" encoding="utf-8"?>
<p:tagLst xmlns:a="http://schemas.openxmlformats.org/drawingml/2006/main" xmlns:r="http://schemas.openxmlformats.org/officeDocument/2006/relationships" xmlns:p="http://schemas.openxmlformats.org/presentationml/2006/main">
  <p:tag name="NUM" val="4"/>
</p:tagLst>
</file>

<file path=ppt/tags/tag181.xml><?xml version="1.0" encoding="utf-8"?>
<p:tagLst xmlns:a="http://schemas.openxmlformats.org/drawingml/2006/main" xmlns:r="http://schemas.openxmlformats.org/officeDocument/2006/relationships" xmlns:p="http://schemas.openxmlformats.org/presentationml/2006/main">
  <p:tag name="NUM" val="1"/>
</p:tagLst>
</file>

<file path=ppt/tags/tag182.xml><?xml version="1.0" encoding="utf-8"?>
<p:tagLst xmlns:a="http://schemas.openxmlformats.org/drawingml/2006/main" xmlns:r="http://schemas.openxmlformats.org/officeDocument/2006/relationships" xmlns:p="http://schemas.openxmlformats.org/presentationml/2006/main">
  <p:tag name="NUM" val="2"/>
</p:tagLst>
</file>

<file path=ppt/tags/tag183.xml><?xml version="1.0" encoding="utf-8"?>
<p:tagLst xmlns:a="http://schemas.openxmlformats.org/drawingml/2006/main" xmlns:r="http://schemas.openxmlformats.org/officeDocument/2006/relationships" xmlns:p="http://schemas.openxmlformats.org/presentationml/2006/main">
  <p:tag name="NUM" val="1"/>
</p:tagLst>
</file>

<file path=ppt/tags/tag184.xml><?xml version="1.0" encoding="utf-8"?>
<p:tagLst xmlns:a="http://schemas.openxmlformats.org/drawingml/2006/main" xmlns:r="http://schemas.openxmlformats.org/officeDocument/2006/relationships" xmlns:p="http://schemas.openxmlformats.org/presentationml/2006/main">
  <p:tag name="NUM" val="2"/>
</p:tagLst>
</file>

<file path=ppt/tags/tag185.xml><?xml version="1.0" encoding="utf-8"?>
<p:tagLst xmlns:a="http://schemas.openxmlformats.org/drawingml/2006/main" xmlns:r="http://schemas.openxmlformats.org/officeDocument/2006/relationships" xmlns:p="http://schemas.openxmlformats.org/presentationml/2006/main">
  <p:tag name="NUM" val="4"/>
</p:tagLst>
</file>

<file path=ppt/tags/tag186.xml><?xml version="1.0" encoding="utf-8"?>
<p:tagLst xmlns:a="http://schemas.openxmlformats.org/drawingml/2006/main" xmlns:r="http://schemas.openxmlformats.org/officeDocument/2006/relationships" xmlns:p="http://schemas.openxmlformats.org/presentationml/2006/main">
  <p:tag name="NUM" val="3"/>
</p:tagLst>
</file>

<file path=ppt/tags/tag187.xml><?xml version="1.0" encoding="utf-8"?>
<p:tagLst xmlns:a="http://schemas.openxmlformats.org/drawingml/2006/main" xmlns:r="http://schemas.openxmlformats.org/officeDocument/2006/relationships" xmlns:p="http://schemas.openxmlformats.org/presentationml/2006/main">
  <p:tag name="NUM" val="1"/>
</p:tagLst>
</file>

<file path=ppt/tags/tag188.xml><?xml version="1.0" encoding="utf-8"?>
<p:tagLst xmlns:a="http://schemas.openxmlformats.org/drawingml/2006/main" xmlns:r="http://schemas.openxmlformats.org/officeDocument/2006/relationships" xmlns:p="http://schemas.openxmlformats.org/presentationml/2006/main">
  <p:tag name="NUM" val="3"/>
</p:tagLst>
</file>

<file path=ppt/tags/tag189.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190.xml><?xml version="1.0" encoding="utf-8"?>
<p:tagLst xmlns:a="http://schemas.openxmlformats.org/drawingml/2006/main" xmlns:r="http://schemas.openxmlformats.org/officeDocument/2006/relationships" xmlns:p="http://schemas.openxmlformats.org/presentationml/2006/main">
  <p:tag name="NUM" val="1"/>
</p:tagLst>
</file>

<file path=ppt/tags/tag191.xml><?xml version="1.0" encoding="utf-8"?>
<p:tagLst xmlns:a="http://schemas.openxmlformats.org/drawingml/2006/main" xmlns:r="http://schemas.openxmlformats.org/officeDocument/2006/relationships" xmlns:p="http://schemas.openxmlformats.org/presentationml/2006/main">
  <p:tag name="NUM" val="2"/>
</p:tagLst>
</file>

<file path=ppt/tags/tag192.xml><?xml version="1.0" encoding="utf-8"?>
<p:tagLst xmlns:a="http://schemas.openxmlformats.org/drawingml/2006/main" xmlns:r="http://schemas.openxmlformats.org/officeDocument/2006/relationships" xmlns:p="http://schemas.openxmlformats.org/presentationml/2006/main">
  <p:tag name="NUM" val="3"/>
</p:tagLst>
</file>

<file path=ppt/tags/tag193.xml><?xml version="1.0" encoding="utf-8"?>
<p:tagLst xmlns:a="http://schemas.openxmlformats.org/drawingml/2006/main" xmlns:r="http://schemas.openxmlformats.org/officeDocument/2006/relationships" xmlns:p="http://schemas.openxmlformats.org/presentationml/2006/main">
  <p:tag name="NUM" val="4"/>
</p:tagLst>
</file>

<file path=ppt/tags/tag194.xml><?xml version="1.0" encoding="utf-8"?>
<p:tagLst xmlns:a="http://schemas.openxmlformats.org/drawingml/2006/main" xmlns:r="http://schemas.openxmlformats.org/officeDocument/2006/relationships" xmlns:p="http://schemas.openxmlformats.org/presentationml/2006/main">
  <p:tag name="NUM" val="1"/>
</p:tagLst>
</file>

<file path=ppt/tags/tag195.xml><?xml version="1.0" encoding="utf-8"?>
<p:tagLst xmlns:a="http://schemas.openxmlformats.org/drawingml/2006/main" xmlns:r="http://schemas.openxmlformats.org/officeDocument/2006/relationships" xmlns:p="http://schemas.openxmlformats.org/presentationml/2006/main">
  <p:tag name="NUM" val="2"/>
</p:tagLst>
</file>

<file path=ppt/tags/tag196.xml><?xml version="1.0" encoding="utf-8"?>
<p:tagLst xmlns:a="http://schemas.openxmlformats.org/drawingml/2006/main" xmlns:r="http://schemas.openxmlformats.org/officeDocument/2006/relationships" xmlns:p="http://schemas.openxmlformats.org/presentationml/2006/main">
  <p:tag name="NUM" val="3"/>
</p:tagLst>
</file>

<file path=ppt/tags/tag197.xml><?xml version="1.0" encoding="utf-8"?>
<p:tagLst xmlns:a="http://schemas.openxmlformats.org/drawingml/2006/main" xmlns:r="http://schemas.openxmlformats.org/officeDocument/2006/relationships" xmlns:p="http://schemas.openxmlformats.org/presentationml/2006/main">
  <p:tag name="NUM" val="1"/>
</p:tagLst>
</file>

<file path=ppt/tags/tag198.xml><?xml version="1.0" encoding="utf-8"?>
<p:tagLst xmlns:a="http://schemas.openxmlformats.org/drawingml/2006/main" xmlns:r="http://schemas.openxmlformats.org/officeDocument/2006/relationships" xmlns:p="http://schemas.openxmlformats.org/presentationml/2006/main">
  <p:tag name="NUM" val="2"/>
</p:tagLst>
</file>

<file path=ppt/tags/tag19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00.xml><?xml version="1.0" encoding="utf-8"?>
<p:tagLst xmlns:a="http://schemas.openxmlformats.org/drawingml/2006/main" xmlns:r="http://schemas.openxmlformats.org/officeDocument/2006/relationships" xmlns:p="http://schemas.openxmlformats.org/presentationml/2006/main">
  <p:tag name="NUM" val="1"/>
</p:tagLst>
</file>

<file path=ppt/tags/tag201.xml><?xml version="1.0" encoding="utf-8"?>
<p:tagLst xmlns:a="http://schemas.openxmlformats.org/drawingml/2006/main" xmlns:r="http://schemas.openxmlformats.org/officeDocument/2006/relationships" xmlns:p="http://schemas.openxmlformats.org/presentationml/2006/main">
  <p:tag name="NUM" val="2"/>
</p:tagLst>
</file>

<file path=ppt/tags/tag202.xml><?xml version="1.0" encoding="utf-8"?>
<p:tagLst xmlns:a="http://schemas.openxmlformats.org/drawingml/2006/main" xmlns:r="http://schemas.openxmlformats.org/officeDocument/2006/relationships" xmlns:p="http://schemas.openxmlformats.org/presentationml/2006/main">
  <p:tag name="NUM" val="3"/>
</p:tagLst>
</file>

<file path=ppt/tags/tag203.xml><?xml version="1.0" encoding="utf-8"?>
<p:tagLst xmlns:a="http://schemas.openxmlformats.org/drawingml/2006/main" xmlns:r="http://schemas.openxmlformats.org/officeDocument/2006/relationships" xmlns:p="http://schemas.openxmlformats.org/presentationml/2006/main">
  <p:tag name="NUM" val="1"/>
</p:tagLst>
</file>

<file path=ppt/tags/tag204.xml><?xml version="1.0" encoding="utf-8"?>
<p:tagLst xmlns:a="http://schemas.openxmlformats.org/drawingml/2006/main" xmlns:r="http://schemas.openxmlformats.org/officeDocument/2006/relationships" xmlns:p="http://schemas.openxmlformats.org/presentationml/2006/main">
  <p:tag name="NUM" val="2"/>
</p:tagLst>
</file>

<file path=ppt/tags/tag205.xml><?xml version="1.0" encoding="utf-8"?>
<p:tagLst xmlns:a="http://schemas.openxmlformats.org/drawingml/2006/main" xmlns:r="http://schemas.openxmlformats.org/officeDocument/2006/relationships" xmlns:p="http://schemas.openxmlformats.org/presentationml/2006/main">
  <p:tag name="NUM" val="3"/>
</p:tagLst>
</file>

<file path=ppt/tags/tag206.xml><?xml version="1.0" encoding="utf-8"?>
<p:tagLst xmlns:a="http://schemas.openxmlformats.org/drawingml/2006/main" xmlns:r="http://schemas.openxmlformats.org/officeDocument/2006/relationships" xmlns:p="http://schemas.openxmlformats.org/presentationml/2006/main">
  <p:tag name="NUM" val="1"/>
</p:tagLst>
</file>

<file path=ppt/tags/tag207.xml><?xml version="1.0" encoding="utf-8"?>
<p:tagLst xmlns:a="http://schemas.openxmlformats.org/drawingml/2006/main" xmlns:r="http://schemas.openxmlformats.org/officeDocument/2006/relationships" xmlns:p="http://schemas.openxmlformats.org/presentationml/2006/main">
  <p:tag name="NUM" val="2"/>
</p:tagLst>
</file>

<file path=ppt/tags/tag208.xml><?xml version="1.0" encoding="utf-8"?>
<p:tagLst xmlns:a="http://schemas.openxmlformats.org/drawingml/2006/main" xmlns:r="http://schemas.openxmlformats.org/officeDocument/2006/relationships" xmlns:p="http://schemas.openxmlformats.org/presentationml/2006/main">
  <p:tag name="NUM" val="1"/>
</p:tagLst>
</file>

<file path=ppt/tags/tag209.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10.xml><?xml version="1.0" encoding="utf-8"?>
<p:tagLst xmlns:a="http://schemas.openxmlformats.org/drawingml/2006/main" xmlns:r="http://schemas.openxmlformats.org/officeDocument/2006/relationships" xmlns:p="http://schemas.openxmlformats.org/presentationml/2006/main">
  <p:tag name="NUM" val="4"/>
</p:tagLst>
</file>

<file path=ppt/tags/tag211.xml><?xml version="1.0" encoding="utf-8"?>
<p:tagLst xmlns:a="http://schemas.openxmlformats.org/drawingml/2006/main" xmlns:r="http://schemas.openxmlformats.org/officeDocument/2006/relationships" xmlns:p="http://schemas.openxmlformats.org/presentationml/2006/main">
  <p:tag name="NUM" val="3"/>
</p:tagLst>
</file>

<file path=ppt/tags/tag212.xml><?xml version="1.0" encoding="utf-8"?>
<p:tagLst xmlns:a="http://schemas.openxmlformats.org/drawingml/2006/main" xmlns:r="http://schemas.openxmlformats.org/officeDocument/2006/relationships" xmlns:p="http://schemas.openxmlformats.org/presentationml/2006/main">
  <p:tag name="NUM" val="1"/>
</p:tagLst>
</file>

<file path=ppt/tags/tag213.xml><?xml version="1.0" encoding="utf-8"?>
<p:tagLst xmlns:a="http://schemas.openxmlformats.org/drawingml/2006/main" xmlns:r="http://schemas.openxmlformats.org/officeDocument/2006/relationships" xmlns:p="http://schemas.openxmlformats.org/presentationml/2006/main">
  <p:tag name="NUM" val="2"/>
</p:tagLst>
</file>

<file path=ppt/tags/tag214.xml><?xml version="1.0" encoding="utf-8"?>
<p:tagLst xmlns:a="http://schemas.openxmlformats.org/drawingml/2006/main" xmlns:r="http://schemas.openxmlformats.org/officeDocument/2006/relationships" xmlns:p="http://schemas.openxmlformats.org/presentationml/2006/main">
  <p:tag name="NUM" val="4"/>
</p:tagLst>
</file>

<file path=ppt/tags/tag215.xml><?xml version="1.0" encoding="utf-8"?>
<p:tagLst xmlns:a="http://schemas.openxmlformats.org/drawingml/2006/main" xmlns:r="http://schemas.openxmlformats.org/officeDocument/2006/relationships" xmlns:p="http://schemas.openxmlformats.org/presentationml/2006/main">
  <p:tag name="NUM" val="3"/>
</p:tagLst>
</file>

<file path=ppt/tags/tag216.xml><?xml version="1.0" encoding="utf-8"?>
<p:tagLst xmlns:a="http://schemas.openxmlformats.org/drawingml/2006/main" xmlns:r="http://schemas.openxmlformats.org/officeDocument/2006/relationships" xmlns:p="http://schemas.openxmlformats.org/presentationml/2006/main">
  <p:tag name="NUM" val="1"/>
</p:tagLst>
</file>

<file path=ppt/tags/tag217.xml><?xml version="1.0" encoding="utf-8"?>
<p:tagLst xmlns:a="http://schemas.openxmlformats.org/drawingml/2006/main" xmlns:r="http://schemas.openxmlformats.org/officeDocument/2006/relationships" xmlns:p="http://schemas.openxmlformats.org/presentationml/2006/main">
  <p:tag name="NUM" val="3"/>
</p:tagLst>
</file>

<file path=ppt/tags/tag218.xml><?xml version="1.0" encoding="utf-8"?>
<p:tagLst xmlns:a="http://schemas.openxmlformats.org/drawingml/2006/main" xmlns:r="http://schemas.openxmlformats.org/officeDocument/2006/relationships" xmlns:p="http://schemas.openxmlformats.org/presentationml/2006/main">
  <p:tag name="NUM" val="2"/>
</p:tagLst>
</file>

<file path=ppt/tags/tag219.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20.xml><?xml version="1.0" encoding="utf-8"?>
<p:tagLst xmlns:a="http://schemas.openxmlformats.org/drawingml/2006/main" xmlns:r="http://schemas.openxmlformats.org/officeDocument/2006/relationships" xmlns:p="http://schemas.openxmlformats.org/presentationml/2006/main">
  <p:tag name="NUM" val="2"/>
</p:tagLst>
</file>

<file path=ppt/tags/tag221.xml><?xml version="1.0" encoding="utf-8"?>
<p:tagLst xmlns:a="http://schemas.openxmlformats.org/drawingml/2006/main" xmlns:r="http://schemas.openxmlformats.org/officeDocument/2006/relationships" xmlns:p="http://schemas.openxmlformats.org/presentationml/2006/main">
  <p:tag name="NUM" val="3"/>
</p:tagLst>
</file>

<file path=ppt/tags/tag222.xml><?xml version="1.0" encoding="utf-8"?>
<p:tagLst xmlns:a="http://schemas.openxmlformats.org/drawingml/2006/main" xmlns:r="http://schemas.openxmlformats.org/officeDocument/2006/relationships" xmlns:p="http://schemas.openxmlformats.org/presentationml/2006/main">
  <p:tag name="NUM" val="4"/>
</p:tagLst>
</file>

<file path=ppt/tags/tag223.xml><?xml version="1.0" encoding="utf-8"?>
<p:tagLst xmlns:a="http://schemas.openxmlformats.org/drawingml/2006/main" xmlns:r="http://schemas.openxmlformats.org/officeDocument/2006/relationships" xmlns:p="http://schemas.openxmlformats.org/presentationml/2006/main">
  <p:tag name="NUM" val="1"/>
</p:tagLst>
</file>

<file path=ppt/tags/tag224.xml><?xml version="1.0" encoding="utf-8"?>
<p:tagLst xmlns:a="http://schemas.openxmlformats.org/drawingml/2006/main" xmlns:r="http://schemas.openxmlformats.org/officeDocument/2006/relationships" xmlns:p="http://schemas.openxmlformats.org/presentationml/2006/main">
  <p:tag name="NUM" val="2"/>
</p:tagLst>
</file>

<file path=ppt/tags/tag225.xml><?xml version="1.0" encoding="utf-8"?>
<p:tagLst xmlns:a="http://schemas.openxmlformats.org/drawingml/2006/main" xmlns:r="http://schemas.openxmlformats.org/officeDocument/2006/relationships" xmlns:p="http://schemas.openxmlformats.org/presentationml/2006/main">
  <p:tag name="NUM" val="4"/>
</p:tagLst>
</file>

<file path=ppt/tags/tag226.xml><?xml version="1.0" encoding="utf-8"?>
<p:tagLst xmlns:a="http://schemas.openxmlformats.org/drawingml/2006/main" xmlns:r="http://schemas.openxmlformats.org/officeDocument/2006/relationships" xmlns:p="http://schemas.openxmlformats.org/presentationml/2006/main">
  <p:tag name="NUM" val="5"/>
</p:tagLst>
</file>

<file path=ppt/tags/tag227.xml><?xml version="1.0" encoding="utf-8"?>
<p:tagLst xmlns:a="http://schemas.openxmlformats.org/drawingml/2006/main" xmlns:r="http://schemas.openxmlformats.org/officeDocument/2006/relationships" xmlns:p="http://schemas.openxmlformats.org/presentationml/2006/main">
  <p:tag name="NUM" val="3"/>
</p:tagLst>
</file>

<file path=ppt/tags/tag228.xml><?xml version="1.0" encoding="utf-8"?>
<p:tagLst xmlns:a="http://schemas.openxmlformats.org/drawingml/2006/main" xmlns:r="http://schemas.openxmlformats.org/officeDocument/2006/relationships" xmlns:p="http://schemas.openxmlformats.org/presentationml/2006/main">
  <p:tag name="NUM" val="1"/>
</p:tagLst>
</file>

<file path=ppt/tags/tag229.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30.xml><?xml version="1.0" encoding="utf-8"?>
<p:tagLst xmlns:a="http://schemas.openxmlformats.org/drawingml/2006/main" xmlns:r="http://schemas.openxmlformats.org/officeDocument/2006/relationships" xmlns:p="http://schemas.openxmlformats.org/presentationml/2006/main">
  <p:tag name="NUM" val="3"/>
</p:tagLst>
</file>

<file path=ppt/tags/tag231.xml><?xml version="1.0" encoding="utf-8"?>
<p:tagLst xmlns:a="http://schemas.openxmlformats.org/drawingml/2006/main" xmlns:r="http://schemas.openxmlformats.org/officeDocument/2006/relationships" xmlns:p="http://schemas.openxmlformats.org/presentationml/2006/main">
  <p:tag name="NUM" val="4"/>
</p:tagLst>
</file>

<file path=ppt/tags/tag232.xml><?xml version="1.0" encoding="utf-8"?>
<p:tagLst xmlns:a="http://schemas.openxmlformats.org/drawingml/2006/main" xmlns:r="http://schemas.openxmlformats.org/officeDocument/2006/relationships" xmlns:p="http://schemas.openxmlformats.org/presentationml/2006/main">
  <p:tag name="NUM" val="1"/>
</p:tagLst>
</file>

<file path=ppt/tags/tag233.xml><?xml version="1.0" encoding="utf-8"?>
<p:tagLst xmlns:a="http://schemas.openxmlformats.org/drawingml/2006/main" xmlns:r="http://schemas.openxmlformats.org/officeDocument/2006/relationships" xmlns:p="http://schemas.openxmlformats.org/presentationml/2006/main">
  <p:tag name="NUM" val="2"/>
</p:tagLst>
</file>

<file path=ppt/tags/tag234.xml><?xml version="1.0" encoding="utf-8"?>
<p:tagLst xmlns:a="http://schemas.openxmlformats.org/drawingml/2006/main" xmlns:r="http://schemas.openxmlformats.org/officeDocument/2006/relationships" xmlns:p="http://schemas.openxmlformats.org/presentationml/2006/main">
  <p:tag name="NUM" val="1"/>
</p:tagLst>
</file>

<file path=ppt/tags/tag235.xml><?xml version="1.0" encoding="utf-8"?>
<p:tagLst xmlns:a="http://schemas.openxmlformats.org/drawingml/2006/main" xmlns:r="http://schemas.openxmlformats.org/officeDocument/2006/relationships" xmlns:p="http://schemas.openxmlformats.org/presentationml/2006/main">
  <p:tag name="NUM" val="2"/>
</p:tagLst>
</file>

<file path=ppt/tags/tag236.xml><?xml version="1.0" encoding="utf-8"?>
<p:tagLst xmlns:a="http://schemas.openxmlformats.org/drawingml/2006/main" xmlns:r="http://schemas.openxmlformats.org/officeDocument/2006/relationships" xmlns:p="http://schemas.openxmlformats.org/presentationml/2006/main">
  <p:tag name="NUM" val="4"/>
</p:tagLst>
</file>

<file path=ppt/tags/tag237.xml><?xml version="1.0" encoding="utf-8"?>
<p:tagLst xmlns:a="http://schemas.openxmlformats.org/drawingml/2006/main" xmlns:r="http://schemas.openxmlformats.org/officeDocument/2006/relationships" xmlns:p="http://schemas.openxmlformats.org/presentationml/2006/main">
  <p:tag name="NUM" val="5"/>
</p:tagLst>
</file>

<file path=ppt/tags/tag238.xml><?xml version="1.0" encoding="utf-8"?>
<p:tagLst xmlns:a="http://schemas.openxmlformats.org/drawingml/2006/main" xmlns:r="http://schemas.openxmlformats.org/officeDocument/2006/relationships" xmlns:p="http://schemas.openxmlformats.org/presentationml/2006/main">
  <p:tag name="NUM" val="3"/>
</p:tagLst>
</file>

<file path=ppt/tags/tag239.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40.xml><?xml version="1.0" encoding="utf-8"?>
<p:tagLst xmlns:a="http://schemas.openxmlformats.org/drawingml/2006/main" xmlns:r="http://schemas.openxmlformats.org/officeDocument/2006/relationships" xmlns:p="http://schemas.openxmlformats.org/presentationml/2006/main">
  <p:tag name="NUM" val="2"/>
</p:tagLst>
</file>

<file path=ppt/tags/tag241.xml><?xml version="1.0" encoding="utf-8"?>
<p:tagLst xmlns:a="http://schemas.openxmlformats.org/drawingml/2006/main" xmlns:r="http://schemas.openxmlformats.org/officeDocument/2006/relationships" xmlns:p="http://schemas.openxmlformats.org/presentationml/2006/main">
  <p:tag name="NUM" val="3"/>
</p:tagLst>
</file>

<file path=ppt/tags/tag242.xml><?xml version="1.0" encoding="utf-8"?>
<p:tagLst xmlns:a="http://schemas.openxmlformats.org/drawingml/2006/main" xmlns:r="http://schemas.openxmlformats.org/officeDocument/2006/relationships" xmlns:p="http://schemas.openxmlformats.org/presentationml/2006/main">
  <p:tag name="NUM" val="1"/>
</p:tagLst>
</file>

<file path=ppt/tags/tag243.xml><?xml version="1.0" encoding="utf-8"?>
<p:tagLst xmlns:a="http://schemas.openxmlformats.org/drawingml/2006/main" xmlns:r="http://schemas.openxmlformats.org/officeDocument/2006/relationships" xmlns:p="http://schemas.openxmlformats.org/presentationml/2006/main">
  <p:tag name="NUM" val="2"/>
</p:tagLst>
</file>

<file path=ppt/tags/tag244.xml><?xml version="1.0" encoding="utf-8"?>
<p:tagLst xmlns:a="http://schemas.openxmlformats.org/drawingml/2006/main" xmlns:r="http://schemas.openxmlformats.org/officeDocument/2006/relationships" xmlns:p="http://schemas.openxmlformats.org/presentationml/2006/main">
  <p:tag name="NUM" val="3"/>
</p:tagLst>
</file>

<file path=ppt/tags/tag245.xml><?xml version="1.0" encoding="utf-8"?>
<p:tagLst xmlns:a="http://schemas.openxmlformats.org/drawingml/2006/main" xmlns:r="http://schemas.openxmlformats.org/officeDocument/2006/relationships" xmlns:p="http://schemas.openxmlformats.org/presentationml/2006/main">
  <p:tag name="NUM" val="1"/>
</p:tagLst>
</file>

<file path=ppt/tags/tag246.xml><?xml version="1.0" encoding="utf-8"?>
<p:tagLst xmlns:a="http://schemas.openxmlformats.org/drawingml/2006/main" xmlns:r="http://schemas.openxmlformats.org/officeDocument/2006/relationships" xmlns:p="http://schemas.openxmlformats.org/presentationml/2006/main">
  <p:tag name="NUM" val="2"/>
</p:tagLst>
</file>

<file path=ppt/tags/tag247.xml><?xml version="1.0" encoding="utf-8"?>
<p:tagLst xmlns:a="http://schemas.openxmlformats.org/drawingml/2006/main" xmlns:r="http://schemas.openxmlformats.org/officeDocument/2006/relationships" xmlns:p="http://schemas.openxmlformats.org/presentationml/2006/main">
  <p:tag name="NUM" val="3"/>
</p:tagLst>
</file>

<file path=ppt/tags/tag248.xml><?xml version="1.0" encoding="utf-8"?>
<p:tagLst xmlns:a="http://schemas.openxmlformats.org/drawingml/2006/main" xmlns:r="http://schemas.openxmlformats.org/officeDocument/2006/relationships" xmlns:p="http://schemas.openxmlformats.org/presentationml/2006/main">
  <p:tag name="NUM" val="1"/>
</p:tagLst>
</file>

<file path=ppt/tags/tag249.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50.xml><?xml version="1.0" encoding="utf-8"?>
<p:tagLst xmlns:a="http://schemas.openxmlformats.org/drawingml/2006/main" xmlns:r="http://schemas.openxmlformats.org/officeDocument/2006/relationships" xmlns:p="http://schemas.openxmlformats.org/presentationml/2006/main">
  <p:tag name="NUM" val="1"/>
</p:tagLst>
</file>

<file path=ppt/tags/tag251.xml><?xml version="1.0" encoding="utf-8"?>
<p:tagLst xmlns:a="http://schemas.openxmlformats.org/drawingml/2006/main" xmlns:r="http://schemas.openxmlformats.org/officeDocument/2006/relationships" xmlns:p="http://schemas.openxmlformats.org/presentationml/2006/main">
  <p:tag name="NUM" val="2"/>
</p:tagLst>
</file>

<file path=ppt/tags/tag252.xml><?xml version="1.0" encoding="utf-8"?>
<p:tagLst xmlns:a="http://schemas.openxmlformats.org/drawingml/2006/main" xmlns:r="http://schemas.openxmlformats.org/officeDocument/2006/relationships" xmlns:p="http://schemas.openxmlformats.org/presentationml/2006/main">
  <p:tag name="NUM" val="3"/>
</p:tagLst>
</file>

<file path=ppt/tags/tag253.xml><?xml version="1.0" encoding="utf-8"?>
<p:tagLst xmlns:a="http://schemas.openxmlformats.org/drawingml/2006/main" xmlns:r="http://schemas.openxmlformats.org/officeDocument/2006/relationships" xmlns:p="http://schemas.openxmlformats.org/presentationml/2006/main">
  <p:tag name="NUM" val="1"/>
</p:tagLst>
</file>

<file path=ppt/tags/tag254.xml><?xml version="1.0" encoding="utf-8"?>
<p:tagLst xmlns:a="http://schemas.openxmlformats.org/drawingml/2006/main" xmlns:r="http://schemas.openxmlformats.org/officeDocument/2006/relationships" xmlns:p="http://schemas.openxmlformats.org/presentationml/2006/main">
  <p:tag name="NUM" val="2"/>
</p:tagLst>
</file>

<file path=ppt/tags/tag255.xml><?xml version="1.0" encoding="utf-8"?>
<p:tagLst xmlns:a="http://schemas.openxmlformats.org/drawingml/2006/main" xmlns:r="http://schemas.openxmlformats.org/officeDocument/2006/relationships" xmlns:p="http://schemas.openxmlformats.org/presentationml/2006/main">
  <p:tag name="NUM" val="3"/>
</p:tagLst>
</file>

<file path=ppt/tags/tag256.xml><?xml version="1.0" encoding="utf-8"?>
<p:tagLst xmlns:a="http://schemas.openxmlformats.org/drawingml/2006/main" xmlns:r="http://schemas.openxmlformats.org/officeDocument/2006/relationships" xmlns:p="http://schemas.openxmlformats.org/presentationml/2006/main">
  <p:tag name="NUM" val="1"/>
</p:tagLst>
</file>

<file path=ppt/tags/tag257.xml><?xml version="1.0" encoding="utf-8"?>
<p:tagLst xmlns:a="http://schemas.openxmlformats.org/drawingml/2006/main" xmlns:r="http://schemas.openxmlformats.org/officeDocument/2006/relationships" xmlns:p="http://schemas.openxmlformats.org/presentationml/2006/main">
  <p:tag name="NUM" val="2"/>
</p:tagLst>
</file>

<file path=ppt/tags/tag258.xml><?xml version="1.0" encoding="utf-8"?>
<p:tagLst xmlns:a="http://schemas.openxmlformats.org/drawingml/2006/main" xmlns:r="http://schemas.openxmlformats.org/officeDocument/2006/relationships" xmlns:p="http://schemas.openxmlformats.org/presentationml/2006/main">
  <p:tag name="NUM" val="3"/>
</p:tagLst>
</file>

<file path=ppt/tags/tag259.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60.xml><?xml version="1.0" encoding="utf-8"?>
<p:tagLst xmlns:a="http://schemas.openxmlformats.org/drawingml/2006/main" xmlns:r="http://schemas.openxmlformats.org/officeDocument/2006/relationships" xmlns:p="http://schemas.openxmlformats.org/presentationml/2006/main">
  <p:tag name="NUM" val="2"/>
</p:tagLst>
</file>

<file path=ppt/tags/tag261.xml><?xml version="1.0" encoding="utf-8"?>
<p:tagLst xmlns:a="http://schemas.openxmlformats.org/drawingml/2006/main" xmlns:r="http://schemas.openxmlformats.org/officeDocument/2006/relationships" xmlns:p="http://schemas.openxmlformats.org/presentationml/2006/main">
  <p:tag name="NUM" val="3"/>
</p:tagLst>
</file>

<file path=ppt/tags/tag262.xml><?xml version="1.0" encoding="utf-8"?>
<p:tagLst xmlns:a="http://schemas.openxmlformats.org/drawingml/2006/main" xmlns:r="http://schemas.openxmlformats.org/officeDocument/2006/relationships" xmlns:p="http://schemas.openxmlformats.org/presentationml/2006/main">
  <p:tag name="NUM" val="1"/>
</p:tagLst>
</file>

<file path=ppt/tags/tag263.xml><?xml version="1.0" encoding="utf-8"?>
<p:tagLst xmlns:a="http://schemas.openxmlformats.org/drawingml/2006/main" xmlns:r="http://schemas.openxmlformats.org/officeDocument/2006/relationships" xmlns:p="http://schemas.openxmlformats.org/presentationml/2006/main">
  <p:tag name="NUM" val="3"/>
</p:tagLst>
</file>

<file path=ppt/tags/tag264.xml><?xml version="1.0" encoding="utf-8"?>
<p:tagLst xmlns:a="http://schemas.openxmlformats.org/drawingml/2006/main" xmlns:r="http://schemas.openxmlformats.org/officeDocument/2006/relationships" xmlns:p="http://schemas.openxmlformats.org/presentationml/2006/main">
  <p:tag name="NUM" val="2"/>
</p:tagLst>
</file>

<file path=ppt/tags/tag265.xml><?xml version="1.0" encoding="utf-8"?>
<p:tagLst xmlns:a="http://schemas.openxmlformats.org/drawingml/2006/main" xmlns:r="http://schemas.openxmlformats.org/officeDocument/2006/relationships" xmlns:p="http://schemas.openxmlformats.org/presentationml/2006/main">
  <p:tag name="NUM" val="4"/>
</p:tagLst>
</file>

<file path=ppt/tags/tag266.xml><?xml version="1.0" encoding="utf-8"?>
<p:tagLst xmlns:a="http://schemas.openxmlformats.org/drawingml/2006/main" xmlns:r="http://schemas.openxmlformats.org/officeDocument/2006/relationships" xmlns:p="http://schemas.openxmlformats.org/presentationml/2006/main">
  <p:tag name="NUM" val="1"/>
</p:tagLst>
</file>

<file path=ppt/tags/tag267.xml><?xml version="1.0" encoding="utf-8"?>
<p:tagLst xmlns:a="http://schemas.openxmlformats.org/drawingml/2006/main" xmlns:r="http://schemas.openxmlformats.org/officeDocument/2006/relationships" xmlns:p="http://schemas.openxmlformats.org/presentationml/2006/main">
  <p:tag name="NUM" val="2"/>
</p:tagLst>
</file>

<file path=ppt/tags/tag268.xml><?xml version="1.0" encoding="utf-8"?>
<p:tagLst xmlns:a="http://schemas.openxmlformats.org/drawingml/2006/main" xmlns:r="http://schemas.openxmlformats.org/officeDocument/2006/relationships" xmlns:p="http://schemas.openxmlformats.org/presentationml/2006/main">
  <p:tag name="NUM" val="3"/>
</p:tagLst>
</file>

<file path=ppt/tags/tag269.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70.xml><?xml version="1.0" encoding="utf-8"?>
<p:tagLst xmlns:a="http://schemas.openxmlformats.org/drawingml/2006/main" xmlns:r="http://schemas.openxmlformats.org/officeDocument/2006/relationships" xmlns:p="http://schemas.openxmlformats.org/presentationml/2006/main">
  <p:tag name="NUM" val="1"/>
</p:tagLst>
</file>

<file path=ppt/tags/tag271.xml><?xml version="1.0" encoding="utf-8"?>
<p:tagLst xmlns:a="http://schemas.openxmlformats.org/drawingml/2006/main" xmlns:r="http://schemas.openxmlformats.org/officeDocument/2006/relationships" xmlns:p="http://schemas.openxmlformats.org/presentationml/2006/main">
  <p:tag name="NUM" val="2"/>
</p:tagLst>
</file>

<file path=ppt/tags/tag272.xml><?xml version="1.0" encoding="utf-8"?>
<p:tagLst xmlns:a="http://schemas.openxmlformats.org/drawingml/2006/main" xmlns:r="http://schemas.openxmlformats.org/officeDocument/2006/relationships" xmlns:p="http://schemas.openxmlformats.org/presentationml/2006/main">
  <p:tag name="NUM" val="3"/>
</p:tagLst>
</file>

<file path=ppt/tags/tag273.xml><?xml version="1.0" encoding="utf-8"?>
<p:tagLst xmlns:a="http://schemas.openxmlformats.org/drawingml/2006/main" xmlns:r="http://schemas.openxmlformats.org/officeDocument/2006/relationships" xmlns:p="http://schemas.openxmlformats.org/presentationml/2006/main">
  <p:tag name="NUM" val="1"/>
</p:tagLst>
</file>

<file path=ppt/tags/tag274.xml><?xml version="1.0" encoding="utf-8"?>
<p:tagLst xmlns:a="http://schemas.openxmlformats.org/drawingml/2006/main" xmlns:r="http://schemas.openxmlformats.org/officeDocument/2006/relationships" xmlns:p="http://schemas.openxmlformats.org/presentationml/2006/main">
  <p:tag name="NUM" val="2"/>
</p:tagLst>
</file>

<file path=ppt/tags/tag275.xml><?xml version="1.0" encoding="utf-8"?>
<p:tagLst xmlns:a="http://schemas.openxmlformats.org/drawingml/2006/main" xmlns:r="http://schemas.openxmlformats.org/officeDocument/2006/relationships" xmlns:p="http://schemas.openxmlformats.org/presentationml/2006/main">
  <p:tag name="NUM" val="3"/>
</p:tagLst>
</file>

<file path=ppt/tags/tag276.xml><?xml version="1.0" encoding="utf-8"?>
<p:tagLst xmlns:a="http://schemas.openxmlformats.org/drawingml/2006/main" xmlns:r="http://schemas.openxmlformats.org/officeDocument/2006/relationships" xmlns:p="http://schemas.openxmlformats.org/presentationml/2006/main">
  <p:tag name="NUM" val="1"/>
</p:tagLst>
</file>

<file path=ppt/tags/tag277.xml><?xml version="1.0" encoding="utf-8"?>
<p:tagLst xmlns:a="http://schemas.openxmlformats.org/drawingml/2006/main" xmlns:r="http://schemas.openxmlformats.org/officeDocument/2006/relationships" xmlns:p="http://schemas.openxmlformats.org/presentationml/2006/main">
  <p:tag name="NUM" val="2"/>
</p:tagLst>
</file>

<file path=ppt/tags/tag278.xml><?xml version="1.0" encoding="utf-8"?>
<p:tagLst xmlns:a="http://schemas.openxmlformats.org/drawingml/2006/main" xmlns:r="http://schemas.openxmlformats.org/officeDocument/2006/relationships" xmlns:p="http://schemas.openxmlformats.org/presentationml/2006/main">
  <p:tag name="NUM" val="3"/>
</p:tagLst>
</file>

<file path=ppt/tags/tag279.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80.xml><?xml version="1.0" encoding="utf-8"?>
<p:tagLst xmlns:a="http://schemas.openxmlformats.org/drawingml/2006/main" xmlns:r="http://schemas.openxmlformats.org/officeDocument/2006/relationships" xmlns:p="http://schemas.openxmlformats.org/presentationml/2006/main">
  <p:tag name="NUM" val="5"/>
</p:tagLst>
</file>

<file path=ppt/tags/tag281.xml><?xml version="1.0" encoding="utf-8"?>
<p:tagLst xmlns:a="http://schemas.openxmlformats.org/drawingml/2006/main" xmlns:r="http://schemas.openxmlformats.org/officeDocument/2006/relationships" xmlns:p="http://schemas.openxmlformats.org/presentationml/2006/main">
  <p:tag name="NUM" val="4"/>
</p:tagLst>
</file>

<file path=ppt/tags/tag282.xml><?xml version="1.0" encoding="utf-8"?>
<p:tagLst xmlns:a="http://schemas.openxmlformats.org/drawingml/2006/main" xmlns:r="http://schemas.openxmlformats.org/officeDocument/2006/relationships" xmlns:p="http://schemas.openxmlformats.org/presentationml/2006/main">
  <p:tag name="NUM" val="1"/>
</p:tagLst>
</file>

<file path=ppt/tags/tag283.xml><?xml version="1.0" encoding="utf-8"?>
<p:tagLst xmlns:a="http://schemas.openxmlformats.org/drawingml/2006/main" xmlns:r="http://schemas.openxmlformats.org/officeDocument/2006/relationships" xmlns:p="http://schemas.openxmlformats.org/presentationml/2006/main">
  <p:tag name="NUM" val="2"/>
</p:tagLst>
</file>

<file path=ppt/tags/tag284.xml><?xml version="1.0" encoding="utf-8"?>
<p:tagLst xmlns:a="http://schemas.openxmlformats.org/drawingml/2006/main" xmlns:r="http://schemas.openxmlformats.org/officeDocument/2006/relationships" xmlns:p="http://schemas.openxmlformats.org/presentationml/2006/main">
  <p:tag name="NUM" val="3"/>
</p:tagLst>
</file>

<file path=ppt/tags/tag285.xml><?xml version="1.0" encoding="utf-8"?>
<p:tagLst xmlns:a="http://schemas.openxmlformats.org/drawingml/2006/main" xmlns:r="http://schemas.openxmlformats.org/officeDocument/2006/relationships" xmlns:p="http://schemas.openxmlformats.org/presentationml/2006/main">
  <p:tag name="NUM" val="4"/>
</p:tagLst>
</file>

<file path=ppt/tags/tag286.xml><?xml version="1.0" encoding="utf-8"?>
<p:tagLst xmlns:a="http://schemas.openxmlformats.org/drawingml/2006/main" xmlns:r="http://schemas.openxmlformats.org/officeDocument/2006/relationships" xmlns:p="http://schemas.openxmlformats.org/presentationml/2006/main">
  <p:tag name="NUM" val="1"/>
</p:tagLst>
</file>

<file path=ppt/tags/tag287.xml><?xml version="1.0" encoding="utf-8"?>
<p:tagLst xmlns:a="http://schemas.openxmlformats.org/drawingml/2006/main" xmlns:r="http://schemas.openxmlformats.org/officeDocument/2006/relationships" xmlns:p="http://schemas.openxmlformats.org/presentationml/2006/main">
  <p:tag name="NUM" val="4"/>
</p:tagLst>
</file>

<file path=ppt/tags/tag288.xml><?xml version="1.0" encoding="utf-8"?>
<p:tagLst xmlns:a="http://schemas.openxmlformats.org/drawingml/2006/main" xmlns:r="http://schemas.openxmlformats.org/officeDocument/2006/relationships" xmlns:p="http://schemas.openxmlformats.org/presentationml/2006/main">
  <p:tag name="NUM" val="6"/>
</p:tagLst>
</file>

<file path=ppt/tags/tag289.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290.xml><?xml version="1.0" encoding="utf-8"?>
<p:tagLst xmlns:a="http://schemas.openxmlformats.org/drawingml/2006/main" xmlns:r="http://schemas.openxmlformats.org/officeDocument/2006/relationships" xmlns:p="http://schemas.openxmlformats.org/presentationml/2006/main">
  <p:tag name="NUM" val="1"/>
</p:tagLst>
</file>

<file path=ppt/tags/tag291.xml><?xml version="1.0" encoding="utf-8"?>
<p:tagLst xmlns:a="http://schemas.openxmlformats.org/drawingml/2006/main" xmlns:r="http://schemas.openxmlformats.org/officeDocument/2006/relationships" xmlns:p="http://schemas.openxmlformats.org/presentationml/2006/main">
  <p:tag name="NUM" val="2"/>
</p:tagLst>
</file>

<file path=ppt/tags/tag292.xml><?xml version="1.0" encoding="utf-8"?>
<p:tagLst xmlns:a="http://schemas.openxmlformats.org/drawingml/2006/main" xmlns:r="http://schemas.openxmlformats.org/officeDocument/2006/relationships" xmlns:p="http://schemas.openxmlformats.org/presentationml/2006/main">
  <p:tag name="NUM" val="1"/>
</p:tagLst>
</file>

<file path=ppt/tags/tag293.xml><?xml version="1.0" encoding="utf-8"?>
<p:tagLst xmlns:a="http://schemas.openxmlformats.org/drawingml/2006/main" xmlns:r="http://schemas.openxmlformats.org/officeDocument/2006/relationships" xmlns:p="http://schemas.openxmlformats.org/presentationml/2006/main">
  <p:tag name="NUM" val="3"/>
</p:tagLst>
</file>

<file path=ppt/tags/tag294.xml><?xml version="1.0" encoding="utf-8"?>
<p:tagLst xmlns:a="http://schemas.openxmlformats.org/drawingml/2006/main" xmlns:r="http://schemas.openxmlformats.org/officeDocument/2006/relationships" xmlns:p="http://schemas.openxmlformats.org/presentationml/2006/main">
  <p:tag name="NUM" val="2"/>
</p:tagLst>
</file>

<file path=ppt/tags/tag295.xml><?xml version="1.0" encoding="utf-8"?>
<p:tagLst xmlns:a="http://schemas.openxmlformats.org/drawingml/2006/main" xmlns:r="http://schemas.openxmlformats.org/officeDocument/2006/relationships" xmlns:p="http://schemas.openxmlformats.org/presentationml/2006/main">
  <p:tag name="NUM" val="1"/>
</p:tagLst>
</file>

<file path=ppt/tags/tag296.xml><?xml version="1.0" encoding="utf-8"?>
<p:tagLst xmlns:a="http://schemas.openxmlformats.org/drawingml/2006/main" xmlns:r="http://schemas.openxmlformats.org/officeDocument/2006/relationships" xmlns:p="http://schemas.openxmlformats.org/presentationml/2006/main">
  <p:tag name="NUM" val="2"/>
</p:tagLst>
</file>

<file path=ppt/tags/tag297.xml><?xml version="1.0" encoding="utf-8"?>
<p:tagLst xmlns:a="http://schemas.openxmlformats.org/drawingml/2006/main" xmlns:r="http://schemas.openxmlformats.org/officeDocument/2006/relationships" xmlns:p="http://schemas.openxmlformats.org/presentationml/2006/main">
  <p:tag name="NUM" val="3"/>
</p:tagLst>
</file>

<file path=ppt/tags/tag298.xml><?xml version="1.0" encoding="utf-8"?>
<p:tagLst xmlns:a="http://schemas.openxmlformats.org/drawingml/2006/main" xmlns:r="http://schemas.openxmlformats.org/officeDocument/2006/relationships" xmlns:p="http://schemas.openxmlformats.org/presentationml/2006/main">
  <p:tag name="NUM" val="4"/>
</p:tagLst>
</file>

<file path=ppt/tags/tag29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4"/>
</p:tagLst>
</file>

<file path=ppt/tags/tag300.xml><?xml version="1.0" encoding="utf-8"?>
<p:tagLst xmlns:a="http://schemas.openxmlformats.org/drawingml/2006/main" xmlns:r="http://schemas.openxmlformats.org/officeDocument/2006/relationships" xmlns:p="http://schemas.openxmlformats.org/presentationml/2006/main">
  <p:tag name="NUM" val="3"/>
</p:tagLst>
</file>

<file path=ppt/tags/tag301.xml><?xml version="1.0" encoding="utf-8"?>
<p:tagLst xmlns:a="http://schemas.openxmlformats.org/drawingml/2006/main" xmlns:r="http://schemas.openxmlformats.org/officeDocument/2006/relationships" xmlns:p="http://schemas.openxmlformats.org/presentationml/2006/main">
  <p:tag name="NUM" val="2"/>
</p:tagLst>
</file>

<file path=ppt/tags/tag302.xml><?xml version="1.0" encoding="utf-8"?>
<p:tagLst xmlns:a="http://schemas.openxmlformats.org/drawingml/2006/main" xmlns:r="http://schemas.openxmlformats.org/officeDocument/2006/relationships" xmlns:p="http://schemas.openxmlformats.org/presentationml/2006/main">
  <p:tag name="NUM" val="1"/>
</p:tagLst>
</file>

<file path=ppt/tags/tag303.xml><?xml version="1.0" encoding="utf-8"?>
<p:tagLst xmlns:a="http://schemas.openxmlformats.org/drawingml/2006/main" xmlns:r="http://schemas.openxmlformats.org/officeDocument/2006/relationships" xmlns:p="http://schemas.openxmlformats.org/presentationml/2006/main">
  <p:tag name="NUM" val="2"/>
</p:tagLst>
</file>

<file path=ppt/tags/tag304.xml><?xml version="1.0" encoding="utf-8"?>
<p:tagLst xmlns:a="http://schemas.openxmlformats.org/drawingml/2006/main" xmlns:r="http://schemas.openxmlformats.org/officeDocument/2006/relationships" xmlns:p="http://schemas.openxmlformats.org/presentationml/2006/main">
  <p:tag name="NUM" val="3"/>
</p:tagLst>
</file>

<file path=ppt/tags/tag305.xml><?xml version="1.0" encoding="utf-8"?>
<p:tagLst xmlns:a="http://schemas.openxmlformats.org/drawingml/2006/main" xmlns:r="http://schemas.openxmlformats.org/officeDocument/2006/relationships" xmlns:p="http://schemas.openxmlformats.org/presentationml/2006/main">
  <p:tag name="NUM" val="1"/>
</p:tagLst>
</file>

<file path=ppt/tags/tag306.xml><?xml version="1.0" encoding="utf-8"?>
<p:tagLst xmlns:a="http://schemas.openxmlformats.org/drawingml/2006/main" xmlns:r="http://schemas.openxmlformats.org/officeDocument/2006/relationships" xmlns:p="http://schemas.openxmlformats.org/presentationml/2006/main">
  <p:tag name="NUM" val="2"/>
</p:tagLst>
</file>

<file path=ppt/tags/tag307.xml><?xml version="1.0" encoding="utf-8"?>
<p:tagLst xmlns:a="http://schemas.openxmlformats.org/drawingml/2006/main" xmlns:r="http://schemas.openxmlformats.org/officeDocument/2006/relationships" xmlns:p="http://schemas.openxmlformats.org/presentationml/2006/main">
  <p:tag name="NUM" val="1"/>
</p:tagLst>
</file>

<file path=ppt/tags/tag308.xml><?xml version="1.0" encoding="utf-8"?>
<p:tagLst xmlns:a="http://schemas.openxmlformats.org/drawingml/2006/main" xmlns:r="http://schemas.openxmlformats.org/officeDocument/2006/relationships" xmlns:p="http://schemas.openxmlformats.org/presentationml/2006/main">
  <p:tag name="NUM" val="2"/>
</p:tagLst>
</file>

<file path=ppt/tags/tag309.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10.xml><?xml version="1.0" encoding="utf-8"?>
<p:tagLst xmlns:a="http://schemas.openxmlformats.org/drawingml/2006/main" xmlns:r="http://schemas.openxmlformats.org/officeDocument/2006/relationships" xmlns:p="http://schemas.openxmlformats.org/presentationml/2006/main">
  <p:tag name="NUM" val="2"/>
</p:tagLst>
</file>

<file path=ppt/tags/tag311.xml><?xml version="1.0" encoding="utf-8"?>
<p:tagLst xmlns:a="http://schemas.openxmlformats.org/drawingml/2006/main" xmlns:r="http://schemas.openxmlformats.org/officeDocument/2006/relationships" xmlns:p="http://schemas.openxmlformats.org/presentationml/2006/main">
  <p:tag name="NUM" val="1"/>
</p:tagLst>
</file>

<file path=ppt/tags/tag312.xml><?xml version="1.0" encoding="utf-8"?>
<p:tagLst xmlns:a="http://schemas.openxmlformats.org/drawingml/2006/main" xmlns:r="http://schemas.openxmlformats.org/officeDocument/2006/relationships" xmlns:p="http://schemas.openxmlformats.org/presentationml/2006/main">
  <p:tag name="NUM" val="1"/>
</p:tagLst>
</file>

<file path=ppt/tags/tag313.xml><?xml version="1.0" encoding="utf-8"?>
<p:tagLst xmlns:a="http://schemas.openxmlformats.org/drawingml/2006/main" xmlns:r="http://schemas.openxmlformats.org/officeDocument/2006/relationships" xmlns:p="http://schemas.openxmlformats.org/presentationml/2006/main">
  <p:tag name="NUM" val="2"/>
</p:tagLst>
</file>

<file path=ppt/tags/tag314.xml><?xml version="1.0" encoding="utf-8"?>
<p:tagLst xmlns:a="http://schemas.openxmlformats.org/drawingml/2006/main" xmlns:r="http://schemas.openxmlformats.org/officeDocument/2006/relationships" xmlns:p="http://schemas.openxmlformats.org/presentationml/2006/main">
  <p:tag name="NUM" val="4"/>
</p:tagLst>
</file>

<file path=ppt/tags/tag315.xml><?xml version="1.0" encoding="utf-8"?>
<p:tagLst xmlns:a="http://schemas.openxmlformats.org/drawingml/2006/main" xmlns:r="http://schemas.openxmlformats.org/officeDocument/2006/relationships" xmlns:p="http://schemas.openxmlformats.org/presentationml/2006/main">
  <p:tag name="NUM" val="3"/>
</p:tagLst>
</file>

<file path=ppt/tags/tag316.xml><?xml version="1.0" encoding="utf-8"?>
<p:tagLst xmlns:a="http://schemas.openxmlformats.org/drawingml/2006/main" xmlns:r="http://schemas.openxmlformats.org/officeDocument/2006/relationships" xmlns:p="http://schemas.openxmlformats.org/presentationml/2006/main">
  <p:tag name="NUM" val="1"/>
</p:tagLst>
</file>

<file path=ppt/tags/tag317.xml><?xml version="1.0" encoding="utf-8"?>
<p:tagLst xmlns:a="http://schemas.openxmlformats.org/drawingml/2006/main" xmlns:r="http://schemas.openxmlformats.org/officeDocument/2006/relationships" xmlns:p="http://schemas.openxmlformats.org/presentationml/2006/main">
  <p:tag name="NUM" val="2"/>
</p:tagLst>
</file>

<file path=ppt/tags/tag318.xml><?xml version="1.0" encoding="utf-8"?>
<p:tagLst xmlns:a="http://schemas.openxmlformats.org/drawingml/2006/main" xmlns:r="http://schemas.openxmlformats.org/officeDocument/2006/relationships" xmlns:p="http://schemas.openxmlformats.org/presentationml/2006/main">
  <p:tag name="NUM" val="3"/>
</p:tagLst>
</file>

<file path=ppt/tags/tag319.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20.xml><?xml version="1.0" encoding="utf-8"?>
<p:tagLst xmlns:a="http://schemas.openxmlformats.org/drawingml/2006/main" xmlns:r="http://schemas.openxmlformats.org/officeDocument/2006/relationships" xmlns:p="http://schemas.openxmlformats.org/presentationml/2006/main">
  <p:tag name="NUM" val="3"/>
</p:tagLst>
</file>

<file path=ppt/tags/tag321.xml><?xml version="1.0" encoding="utf-8"?>
<p:tagLst xmlns:a="http://schemas.openxmlformats.org/drawingml/2006/main" xmlns:r="http://schemas.openxmlformats.org/officeDocument/2006/relationships" xmlns:p="http://schemas.openxmlformats.org/presentationml/2006/main">
  <p:tag name="NUM" val="2"/>
</p:tagLst>
</file>

<file path=ppt/tags/tag322.xml><?xml version="1.0" encoding="utf-8"?>
<p:tagLst xmlns:a="http://schemas.openxmlformats.org/drawingml/2006/main" xmlns:r="http://schemas.openxmlformats.org/officeDocument/2006/relationships" xmlns:p="http://schemas.openxmlformats.org/presentationml/2006/main">
  <p:tag name="NUM" val="4"/>
</p:tagLst>
</file>

<file path=ppt/tags/tag323.xml><?xml version="1.0" encoding="utf-8"?>
<p:tagLst xmlns:a="http://schemas.openxmlformats.org/drawingml/2006/main" xmlns:r="http://schemas.openxmlformats.org/officeDocument/2006/relationships" xmlns:p="http://schemas.openxmlformats.org/presentationml/2006/main">
  <p:tag name="NUM" val="1"/>
</p:tagLst>
</file>

<file path=ppt/tags/tag324.xml><?xml version="1.0" encoding="utf-8"?>
<p:tagLst xmlns:a="http://schemas.openxmlformats.org/drawingml/2006/main" xmlns:r="http://schemas.openxmlformats.org/officeDocument/2006/relationships" xmlns:p="http://schemas.openxmlformats.org/presentationml/2006/main">
  <p:tag name="NUM" val="2"/>
</p:tagLst>
</file>

<file path=ppt/tags/tag325.xml><?xml version="1.0" encoding="utf-8"?>
<p:tagLst xmlns:a="http://schemas.openxmlformats.org/drawingml/2006/main" xmlns:r="http://schemas.openxmlformats.org/officeDocument/2006/relationships" xmlns:p="http://schemas.openxmlformats.org/presentationml/2006/main">
  <p:tag name="NUM" val="3"/>
</p:tagLst>
</file>

<file path=ppt/tags/tag326.xml><?xml version="1.0" encoding="utf-8"?>
<p:tagLst xmlns:a="http://schemas.openxmlformats.org/drawingml/2006/main" xmlns:r="http://schemas.openxmlformats.org/officeDocument/2006/relationships" xmlns:p="http://schemas.openxmlformats.org/presentationml/2006/main">
  <p:tag name="NUM" val="4"/>
</p:tagLst>
</file>

<file path=ppt/tags/tag327.xml><?xml version="1.0" encoding="utf-8"?>
<p:tagLst xmlns:a="http://schemas.openxmlformats.org/drawingml/2006/main" xmlns:r="http://schemas.openxmlformats.org/officeDocument/2006/relationships" xmlns:p="http://schemas.openxmlformats.org/presentationml/2006/main">
  <p:tag name="NUM" val="1"/>
</p:tagLst>
</file>

<file path=ppt/tags/tag328.xml><?xml version="1.0" encoding="utf-8"?>
<p:tagLst xmlns:a="http://schemas.openxmlformats.org/drawingml/2006/main" xmlns:r="http://schemas.openxmlformats.org/officeDocument/2006/relationships" xmlns:p="http://schemas.openxmlformats.org/presentationml/2006/main">
  <p:tag name="NUM" val="2"/>
</p:tagLst>
</file>

<file path=ppt/tags/tag329.xml><?xml version="1.0" encoding="utf-8"?>
<p:tagLst xmlns:a="http://schemas.openxmlformats.org/drawingml/2006/main" xmlns:r="http://schemas.openxmlformats.org/officeDocument/2006/relationships" xmlns:p="http://schemas.openxmlformats.org/presentationml/2006/main">
  <p:tag name="NUM" val="3"/>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30.xml><?xml version="1.0" encoding="utf-8"?>
<p:tagLst xmlns:a="http://schemas.openxmlformats.org/drawingml/2006/main" xmlns:r="http://schemas.openxmlformats.org/officeDocument/2006/relationships" xmlns:p="http://schemas.openxmlformats.org/presentationml/2006/main">
  <p:tag name="NUM" val="2"/>
</p:tagLst>
</file>

<file path=ppt/tags/tag331.xml><?xml version="1.0" encoding="utf-8"?>
<p:tagLst xmlns:a="http://schemas.openxmlformats.org/drawingml/2006/main" xmlns:r="http://schemas.openxmlformats.org/officeDocument/2006/relationships" xmlns:p="http://schemas.openxmlformats.org/presentationml/2006/main">
  <p:tag name="NUM" val="5"/>
</p:tagLst>
</file>

<file path=ppt/tags/tag332.xml><?xml version="1.0" encoding="utf-8"?>
<p:tagLst xmlns:a="http://schemas.openxmlformats.org/drawingml/2006/main" xmlns:r="http://schemas.openxmlformats.org/officeDocument/2006/relationships" xmlns:p="http://schemas.openxmlformats.org/presentationml/2006/main">
  <p:tag name="NUM" val="4"/>
</p:tagLst>
</file>

<file path=ppt/tags/tag333.xml><?xml version="1.0" encoding="utf-8"?>
<p:tagLst xmlns:a="http://schemas.openxmlformats.org/drawingml/2006/main" xmlns:r="http://schemas.openxmlformats.org/officeDocument/2006/relationships" xmlns:p="http://schemas.openxmlformats.org/presentationml/2006/main">
  <p:tag name="NUM" val="1"/>
</p:tagLst>
</file>

<file path=ppt/tags/tag334.xml><?xml version="1.0" encoding="utf-8"?>
<p:tagLst xmlns:a="http://schemas.openxmlformats.org/drawingml/2006/main" xmlns:r="http://schemas.openxmlformats.org/officeDocument/2006/relationships" xmlns:p="http://schemas.openxmlformats.org/presentationml/2006/main">
  <p:tag name="NUM" val="2"/>
</p:tagLst>
</file>

<file path=ppt/tags/tag335.xml><?xml version="1.0" encoding="utf-8"?>
<p:tagLst xmlns:a="http://schemas.openxmlformats.org/drawingml/2006/main" xmlns:r="http://schemas.openxmlformats.org/officeDocument/2006/relationships" xmlns:p="http://schemas.openxmlformats.org/presentationml/2006/main">
  <p:tag name="NUM" val="1"/>
</p:tagLst>
</file>

<file path=ppt/tags/tag336.xml><?xml version="1.0" encoding="utf-8"?>
<p:tagLst xmlns:a="http://schemas.openxmlformats.org/drawingml/2006/main" xmlns:r="http://schemas.openxmlformats.org/officeDocument/2006/relationships" xmlns:p="http://schemas.openxmlformats.org/presentationml/2006/main">
  <p:tag name="NUM" val="2"/>
</p:tagLst>
</file>

<file path=ppt/tags/tag337.xml><?xml version="1.0" encoding="utf-8"?>
<p:tagLst xmlns:a="http://schemas.openxmlformats.org/drawingml/2006/main" xmlns:r="http://schemas.openxmlformats.org/officeDocument/2006/relationships" xmlns:p="http://schemas.openxmlformats.org/presentationml/2006/main">
  <p:tag name="NUM" val="4"/>
</p:tagLst>
</file>

<file path=ppt/tags/tag338.xml><?xml version="1.0" encoding="utf-8"?>
<p:tagLst xmlns:a="http://schemas.openxmlformats.org/drawingml/2006/main" xmlns:r="http://schemas.openxmlformats.org/officeDocument/2006/relationships" xmlns:p="http://schemas.openxmlformats.org/presentationml/2006/main">
  <p:tag name="NUM" val="3"/>
</p:tagLst>
</file>

<file path=ppt/tags/tag339.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40.xml><?xml version="1.0" encoding="utf-8"?>
<p:tagLst xmlns:a="http://schemas.openxmlformats.org/drawingml/2006/main" xmlns:r="http://schemas.openxmlformats.org/officeDocument/2006/relationships" xmlns:p="http://schemas.openxmlformats.org/presentationml/2006/main">
  <p:tag name="NUM" val="2"/>
</p:tagLst>
</file>

<file path=ppt/tags/tag341.xml><?xml version="1.0" encoding="utf-8"?>
<p:tagLst xmlns:a="http://schemas.openxmlformats.org/drawingml/2006/main" xmlns:r="http://schemas.openxmlformats.org/officeDocument/2006/relationships" xmlns:p="http://schemas.openxmlformats.org/presentationml/2006/main">
  <p:tag name="NUM" val="3"/>
</p:tagLst>
</file>

<file path=ppt/tags/tag342.xml><?xml version="1.0" encoding="utf-8"?>
<p:tagLst xmlns:a="http://schemas.openxmlformats.org/drawingml/2006/main" xmlns:r="http://schemas.openxmlformats.org/officeDocument/2006/relationships" xmlns:p="http://schemas.openxmlformats.org/presentationml/2006/main">
  <p:tag name="NUM" val="1"/>
</p:tagLst>
</file>

<file path=ppt/tags/tag343.xml><?xml version="1.0" encoding="utf-8"?>
<p:tagLst xmlns:a="http://schemas.openxmlformats.org/drawingml/2006/main" xmlns:r="http://schemas.openxmlformats.org/officeDocument/2006/relationships" xmlns:p="http://schemas.openxmlformats.org/presentationml/2006/main">
  <p:tag name="NUM" val="2"/>
</p:tagLst>
</file>

<file path=ppt/tags/tag344.xml><?xml version="1.0" encoding="utf-8"?>
<p:tagLst xmlns:a="http://schemas.openxmlformats.org/drawingml/2006/main" xmlns:r="http://schemas.openxmlformats.org/officeDocument/2006/relationships" xmlns:p="http://schemas.openxmlformats.org/presentationml/2006/main">
  <p:tag name="NUM" val="3"/>
</p:tagLst>
</file>

<file path=ppt/tags/tag345.xml><?xml version="1.0" encoding="utf-8"?>
<p:tagLst xmlns:a="http://schemas.openxmlformats.org/drawingml/2006/main" xmlns:r="http://schemas.openxmlformats.org/officeDocument/2006/relationships" xmlns:p="http://schemas.openxmlformats.org/presentationml/2006/main">
  <p:tag name="NUM" val="4"/>
</p:tagLst>
</file>

<file path=ppt/tags/tag346.xml><?xml version="1.0" encoding="utf-8"?>
<p:tagLst xmlns:a="http://schemas.openxmlformats.org/drawingml/2006/main" xmlns:r="http://schemas.openxmlformats.org/officeDocument/2006/relationships" xmlns:p="http://schemas.openxmlformats.org/presentationml/2006/main">
  <p:tag name="NUM" val="1"/>
</p:tagLst>
</file>

<file path=ppt/tags/tag347.xml><?xml version="1.0" encoding="utf-8"?>
<p:tagLst xmlns:a="http://schemas.openxmlformats.org/drawingml/2006/main" xmlns:r="http://schemas.openxmlformats.org/officeDocument/2006/relationships" xmlns:p="http://schemas.openxmlformats.org/presentationml/2006/main">
  <p:tag name="NUM" val="3"/>
</p:tagLst>
</file>

<file path=ppt/tags/tag348.xml><?xml version="1.0" encoding="utf-8"?>
<p:tagLst xmlns:a="http://schemas.openxmlformats.org/drawingml/2006/main" xmlns:r="http://schemas.openxmlformats.org/officeDocument/2006/relationships" xmlns:p="http://schemas.openxmlformats.org/presentationml/2006/main">
  <p:tag name="NUM" val="2"/>
</p:tagLst>
</file>

<file path=ppt/tags/tag349.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3"/>
</p:tagLst>
</file>

<file path=ppt/tags/tag350.xml><?xml version="1.0" encoding="utf-8"?>
<p:tagLst xmlns:a="http://schemas.openxmlformats.org/drawingml/2006/main" xmlns:r="http://schemas.openxmlformats.org/officeDocument/2006/relationships" xmlns:p="http://schemas.openxmlformats.org/presentationml/2006/main">
  <p:tag name="NUM" val="3"/>
</p:tagLst>
</file>

<file path=ppt/tags/tag351.xml><?xml version="1.0" encoding="utf-8"?>
<p:tagLst xmlns:a="http://schemas.openxmlformats.org/drawingml/2006/main" xmlns:r="http://schemas.openxmlformats.org/officeDocument/2006/relationships" xmlns:p="http://schemas.openxmlformats.org/presentationml/2006/main">
  <p:tag name="NUM" val="2"/>
</p:tagLst>
</file>

<file path=ppt/tags/tag352.xml><?xml version="1.0" encoding="utf-8"?>
<p:tagLst xmlns:a="http://schemas.openxmlformats.org/drawingml/2006/main" xmlns:r="http://schemas.openxmlformats.org/officeDocument/2006/relationships" xmlns:p="http://schemas.openxmlformats.org/presentationml/2006/main">
  <p:tag name="NUM" val="1"/>
</p:tagLst>
</file>

<file path=ppt/tags/tag353.xml><?xml version="1.0" encoding="utf-8"?>
<p:tagLst xmlns:a="http://schemas.openxmlformats.org/drawingml/2006/main" xmlns:r="http://schemas.openxmlformats.org/officeDocument/2006/relationships" xmlns:p="http://schemas.openxmlformats.org/presentationml/2006/main">
  <p:tag name="NUM" val="3"/>
</p:tagLst>
</file>

<file path=ppt/tags/tag354.xml><?xml version="1.0" encoding="utf-8"?>
<p:tagLst xmlns:a="http://schemas.openxmlformats.org/drawingml/2006/main" xmlns:r="http://schemas.openxmlformats.org/officeDocument/2006/relationships" xmlns:p="http://schemas.openxmlformats.org/presentationml/2006/main">
  <p:tag name="NUM" val="2"/>
</p:tagLst>
</file>

<file path=ppt/tags/tag355.xml><?xml version="1.0" encoding="utf-8"?>
<p:tagLst xmlns:a="http://schemas.openxmlformats.org/drawingml/2006/main" xmlns:r="http://schemas.openxmlformats.org/officeDocument/2006/relationships" xmlns:p="http://schemas.openxmlformats.org/presentationml/2006/main">
  <p:tag name="NUM" val="1"/>
</p:tagLst>
</file>

<file path=ppt/tags/tag356.xml><?xml version="1.0" encoding="utf-8"?>
<p:tagLst xmlns:a="http://schemas.openxmlformats.org/drawingml/2006/main" xmlns:r="http://schemas.openxmlformats.org/officeDocument/2006/relationships" xmlns:p="http://schemas.openxmlformats.org/presentationml/2006/main">
  <p:tag name="NUM" val="2"/>
</p:tagLst>
</file>

<file path=ppt/tags/tag357.xml><?xml version="1.0" encoding="utf-8"?>
<p:tagLst xmlns:a="http://schemas.openxmlformats.org/drawingml/2006/main" xmlns:r="http://schemas.openxmlformats.org/officeDocument/2006/relationships" xmlns:p="http://schemas.openxmlformats.org/presentationml/2006/main">
  <p:tag name="NUM" val="3"/>
</p:tagLst>
</file>

<file path=ppt/tags/tag358.xml><?xml version="1.0" encoding="utf-8"?>
<p:tagLst xmlns:a="http://schemas.openxmlformats.org/drawingml/2006/main" xmlns:r="http://schemas.openxmlformats.org/officeDocument/2006/relationships" xmlns:p="http://schemas.openxmlformats.org/presentationml/2006/main">
  <p:tag name="NUM" val="4"/>
</p:tagLst>
</file>

<file path=ppt/tags/tag359.xml><?xml version="1.0" encoding="utf-8"?>
<p:tagLst xmlns:a="http://schemas.openxmlformats.org/drawingml/2006/main" xmlns:r="http://schemas.openxmlformats.org/officeDocument/2006/relationships" xmlns:p="http://schemas.openxmlformats.org/presentationml/2006/main">
  <p:tag name="NUM" val="3"/>
</p:tagLst>
</file>

<file path=ppt/tags/tag36.xml><?xml version="1.0" encoding="utf-8"?>
<p:tagLst xmlns:a="http://schemas.openxmlformats.org/drawingml/2006/main" xmlns:r="http://schemas.openxmlformats.org/officeDocument/2006/relationships" xmlns:p="http://schemas.openxmlformats.org/presentationml/2006/main">
  <p:tag name="NUM" val="2"/>
</p:tagLst>
</file>

<file path=ppt/tags/tag360.xml><?xml version="1.0" encoding="utf-8"?>
<p:tagLst xmlns:a="http://schemas.openxmlformats.org/drawingml/2006/main" xmlns:r="http://schemas.openxmlformats.org/officeDocument/2006/relationships" xmlns:p="http://schemas.openxmlformats.org/presentationml/2006/main">
  <p:tag name="NUM" val="2"/>
</p:tagLst>
</file>

<file path=ppt/tags/tag361.xml><?xml version="1.0" encoding="utf-8"?>
<p:tagLst xmlns:a="http://schemas.openxmlformats.org/drawingml/2006/main" xmlns:r="http://schemas.openxmlformats.org/officeDocument/2006/relationships" xmlns:p="http://schemas.openxmlformats.org/presentationml/2006/main">
  <p:tag name="NUM" val="1"/>
</p:tagLst>
</file>

<file path=ppt/tags/tag362.xml><?xml version="1.0" encoding="utf-8"?>
<p:tagLst xmlns:a="http://schemas.openxmlformats.org/drawingml/2006/main" xmlns:r="http://schemas.openxmlformats.org/officeDocument/2006/relationships" xmlns:p="http://schemas.openxmlformats.org/presentationml/2006/main">
  <p:tag name="NUM" val="1"/>
</p:tagLst>
</file>

<file path=ppt/tags/tag363.xml><?xml version="1.0" encoding="utf-8"?>
<p:tagLst xmlns:a="http://schemas.openxmlformats.org/drawingml/2006/main" xmlns:r="http://schemas.openxmlformats.org/officeDocument/2006/relationships" xmlns:p="http://schemas.openxmlformats.org/presentationml/2006/main">
  <p:tag name="NUM" val="3"/>
</p:tagLst>
</file>

<file path=ppt/tags/tag364.xml><?xml version="1.0" encoding="utf-8"?>
<p:tagLst xmlns:a="http://schemas.openxmlformats.org/drawingml/2006/main" xmlns:r="http://schemas.openxmlformats.org/officeDocument/2006/relationships" xmlns:p="http://schemas.openxmlformats.org/presentationml/2006/main">
  <p:tag name="NUM" val="2"/>
</p:tagLst>
</file>

<file path=ppt/tags/tag365.xml><?xml version="1.0" encoding="utf-8"?>
<p:tagLst xmlns:a="http://schemas.openxmlformats.org/drawingml/2006/main" xmlns:r="http://schemas.openxmlformats.org/officeDocument/2006/relationships" xmlns:p="http://schemas.openxmlformats.org/presentationml/2006/main">
  <p:tag name="NUM" val="1"/>
</p:tagLst>
</file>

<file path=ppt/tags/tag366.xml><?xml version="1.0" encoding="utf-8"?>
<p:tagLst xmlns:a="http://schemas.openxmlformats.org/drawingml/2006/main" xmlns:r="http://schemas.openxmlformats.org/officeDocument/2006/relationships" xmlns:p="http://schemas.openxmlformats.org/presentationml/2006/main">
  <p:tag name="NUM" val="2"/>
</p:tagLst>
</file>

<file path=ppt/tags/tag367.xml><?xml version="1.0" encoding="utf-8"?>
<p:tagLst xmlns:a="http://schemas.openxmlformats.org/drawingml/2006/main" xmlns:r="http://schemas.openxmlformats.org/officeDocument/2006/relationships" xmlns:p="http://schemas.openxmlformats.org/presentationml/2006/main">
  <p:tag name="NUM" val="3"/>
</p:tagLst>
</file>

<file path=ppt/tags/tag368.xml><?xml version="1.0" encoding="utf-8"?>
<p:tagLst xmlns:a="http://schemas.openxmlformats.org/drawingml/2006/main" xmlns:r="http://schemas.openxmlformats.org/officeDocument/2006/relationships" xmlns:p="http://schemas.openxmlformats.org/presentationml/2006/main">
  <p:tag name="NUM" val="2"/>
</p:tagLst>
</file>

<file path=ppt/tags/tag369.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70.xml><?xml version="1.0" encoding="utf-8"?>
<p:tagLst xmlns:a="http://schemas.openxmlformats.org/drawingml/2006/main" xmlns:r="http://schemas.openxmlformats.org/officeDocument/2006/relationships" xmlns:p="http://schemas.openxmlformats.org/presentationml/2006/main">
  <p:tag name="NUM" val="1"/>
</p:tagLst>
</file>

<file path=ppt/tags/tag371.xml><?xml version="1.0" encoding="utf-8"?>
<p:tagLst xmlns:a="http://schemas.openxmlformats.org/drawingml/2006/main" xmlns:r="http://schemas.openxmlformats.org/officeDocument/2006/relationships" xmlns:p="http://schemas.openxmlformats.org/presentationml/2006/main">
  <p:tag name="NUM" val="3"/>
</p:tagLst>
</file>

<file path=ppt/tags/tag372.xml><?xml version="1.0" encoding="utf-8"?>
<p:tagLst xmlns:a="http://schemas.openxmlformats.org/drawingml/2006/main" xmlns:r="http://schemas.openxmlformats.org/officeDocument/2006/relationships" xmlns:p="http://schemas.openxmlformats.org/presentationml/2006/main">
  <p:tag name="NUM" val="2"/>
</p:tagLst>
</file>

<file path=ppt/tags/tag373.xml><?xml version="1.0" encoding="utf-8"?>
<p:tagLst xmlns:a="http://schemas.openxmlformats.org/drawingml/2006/main" xmlns:r="http://schemas.openxmlformats.org/officeDocument/2006/relationships" xmlns:p="http://schemas.openxmlformats.org/presentationml/2006/main">
  <p:tag name="NUM" val="4"/>
</p:tagLst>
</file>

<file path=ppt/tags/tag374.xml><?xml version="1.0" encoding="utf-8"?>
<p:tagLst xmlns:a="http://schemas.openxmlformats.org/drawingml/2006/main" xmlns:r="http://schemas.openxmlformats.org/officeDocument/2006/relationships" xmlns:p="http://schemas.openxmlformats.org/presentationml/2006/main">
  <p:tag name="NUM" val="1"/>
</p:tagLst>
</file>

<file path=ppt/tags/tag375.xml><?xml version="1.0" encoding="utf-8"?>
<p:tagLst xmlns:a="http://schemas.openxmlformats.org/drawingml/2006/main" xmlns:r="http://schemas.openxmlformats.org/officeDocument/2006/relationships" xmlns:p="http://schemas.openxmlformats.org/presentationml/2006/main">
  <p:tag name="NUM" val="3"/>
</p:tagLst>
</file>

<file path=ppt/tags/tag376.xml><?xml version="1.0" encoding="utf-8"?>
<p:tagLst xmlns:a="http://schemas.openxmlformats.org/drawingml/2006/main" xmlns:r="http://schemas.openxmlformats.org/officeDocument/2006/relationships" xmlns:p="http://schemas.openxmlformats.org/presentationml/2006/main">
  <p:tag name="NUM" val="2"/>
</p:tagLst>
</file>

<file path=ppt/tags/tag377.xml><?xml version="1.0" encoding="utf-8"?>
<p:tagLst xmlns:a="http://schemas.openxmlformats.org/drawingml/2006/main" xmlns:r="http://schemas.openxmlformats.org/officeDocument/2006/relationships" xmlns:p="http://schemas.openxmlformats.org/presentationml/2006/main">
  <p:tag name="NUM" val="1"/>
</p:tagLst>
</file>

<file path=ppt/tags/tag378.xml><?xml version="1.0" encoding="utf-8"?>
<p:tagLst xmlns:a="http://schemas.openxmlformats.org/drawingml/2006/main" xmlns:r="http://schemas.openxmlformats.org/officeDocument/2006/relationships" xmlns:p="http://schemas.openxmlformats.org/presentationml/2006/main">
  <p:tag name="NUM" val="2"/>
</p:tagLst>
</file>

<file path=ppt/tags/tag379.xml><?xml version="1.0" encoding="utf-8"?>
<p:tagLst xmlns:a="http://schemas.openxmlformats.org/drawingml/2006/main" xmlns:r="http://schemas.openxmlformats.org/officeDocument/2006/relationships" xmlns:p="http://schemas.openxmlformats.org/presentationml/2006/main">
  <p:tag name="NUM" val="3"/>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80.xml><?xml version="1.0" encoding="utf-8"?>
<p:tagLst xmlns:a="http://schemas.openxmlformats.org/drawingml/2006/main" xmlns:r="http://schemas.openxmlformats.org/officeDocument/2006/relationships" xmlns:p="http://schemas.openxmlformats.org/presentationml/2006/main">
  <p:tag name="NUM" val="4"/>
</p:tagLst>
</file>

<file path=ppt/tags/tag381.xml><?xml version="1.0" encoding="utf-8"?>
<p:tagLst xmlns:a="http://schemas.openxmlformats.org/drawingml/2006/main" xmlns:r="http://schemas.openxmlformats.org/officeDocument/2006/relationships" xmlns:p="http://schemas.openxmlformats.org/presentationml/2006/main">
  <p:tag name="NUM" val="1"/>
</p:tagLst>
</file>

<file path=ppt/tags/tag382.xml><?xml version="1.0" encoding="utf-8"?>
<p:tagLst xmlns:a="http://schemas.openxmlformats.org/drawingml/2006/main" xmlns:r="http://schemas.openxmlformats.org/officeDocument/2006/relationships" xmlns:p="http://schemas.openxmlformats.org/presentationml/2006/main">
  <p:tag name="NUM" val="3"/>
</p:tagLst>
</file>

<file path=ppt/tags/tag383.xml><?xml version="1.0" encoding="utf-8"?>
<p:tagLst xmlns:a="http://schemas.openxmlformats.org/drawingml/2006/main" xmlns:r="http://schemas.openxmlformats.org/officeDocument/2006/relationships" xmlns:p="http://schemas.openxmlformats.org/presentationml/2006/main">
  <p:tag name="NUM" val="2"/>
</p:tagLst>
</file>

<file path=ppt/tags/tag384.xml><?xml version="1.0" encoding="utf-8"?>
<p:tagLst xmlns:a="http://schemas.openxmlformats.org/drawingml/2006/main" xmlns:r="http://schemas.openxmlformats.org/officeDocument/2006/relationships" xmlns:p="http://schemas.openxmlformats.org/presentationml/2006/main">
  <p:tag name="NUM" val="1"/>
</p:tagLst>
</file>

<file path=ppt/tags/tag385.xml><?xml version="1.0" encoding="utf-8"?>
<p:tagLst xmlns:a="http://schemas.openxmlformats.org/drawingml/2006/main" xmlns:r="http://schemas.openxmlformats.org/officeDocument/2006/relationships" xmlns:p="http://schemas.openxmlformats.org/presentationml/2006/main">
  <p:tag name="NUM" val="2"/>
</p:tagLst>
</file>

<file path=ppt/tags/tag386.xml><?xml version="1.0" encoding="utf-8"?>
<p:tagLst xmlns:a="http://schemas.openxmlformats.org/drawingml/2006/main" xmlns:r="http://schemas.openxmlformats.org/officeDocument/2006/relationships" xmlns:p="http://schemas.openxmlformats.org/presentationml/2006/main">
  <p:tag name="NUM" val="3"/>
</p:tagLst>
</file>

<file path=ppt/tags/tag387.xml><?xml version="1.0" encoding="utf-8"?>
<p:tagLst xmlns:a="http://schemas.openxmlformats.org/drawingml/2006/main" xmlns:r="http://schemas.openxmlformats.org/officeDocument/2006/relationships" xmlns:p="http://schemas.openxmlformats.org/presentationml/2006/main">
  <p:tag name="NUM" val="4"/>
</p:tagLst>
</file>

<file path=ppt/tags/tag388.xml><?xml version="1.0" encoding="utf-8"?>
<p:tagLst xmlns:a="http://schemas.openxmlformats.org/drawingml/2006/main" xmlns:r="http://schemas.openxmlformats.org/officeDocument/2006/relationships" xmlns:p="http://schemas.openxmlformats.org/presentationml/2006/main">
  <p:tag name="NUM" val="1"/>
</p:tagLst>
</file>

<file path=ppt/tags/tag389.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390.xml><?xml version="1.0" encoding="utf-8"?>
<p:tagLst xmlns:a="http://schemas.openxmlformats.org/drawingml/2006/main" xmlns:r="http://schemas.openxmlformats.org/officeDocument/2006/relationships" xmlns:p="http://schemas.openxmlformats.org/presentationml/2006/main">
  <p:tag name="NUM" val="4"/>
</p:tagLst>
</file>

<file path=ppt/tags/tag391.xml><?xml version="1.0" encoding="utf-8"?>
<p:tagLst xmlns:a="http://schemas.openxmlformats.org/drawingml/2006/main" xmlns:r="http://schemas.openxmlformats.org/officeDocument/2006/relationships" xmlns:p="http://schemas.openxmlformats.org/presentationml/2006/main">
  <p:tag name="NUM" val="3"/>
</p:tagLst>
</file>

<file path=ppt/tags/tag392.xml><?xml version="1.0" encoding="utf-8"?>
<p:tagLst xmlns:a="http://schemas.openxmlformats.org/drawingml/2006/main" xmlns:r="http://schemas.openxmlformats.org/officeDocument/2006/relationships" xmlns:p="http://schemas.openxmlformats.org/presentationml/2006/main">
  <p:tag name="NUM" val="1"/>
</p:tagLst>
</file>

<file path=ppt/tags/tag393.xml><?xml version="1.0" encoding="utf-8"?>
<p:tagLst xmlns:a="http://schemas.openxmlformats.org/drawingml/2006/main" xmlns:r="http://schemas.openxmlformats.org/officeDocument/2006/relationships" xmlns:p="http://schemas.openxmlformats.org/presentationml/2006/main">
  <p:tag name="NUM" val="2"/>
</p:tagLst>
</file>

<file path=ppt/tags/tag394.xml><?xml version="1.0" encoding="utf-8"?>
<p:tagLst xmlns:a="http://schemas.openxmlformats.org/drawingml/2006/main" xmlns:r="http://schemas.openxmlformats.org/officeDocument/2006/relationships" xmlns:p="http://schemas.openxmlformats.org/presentationml/2006/main">
  <p:tag name="NUM" val="3"/>
</p:tagLst>
</file>

<file path=ppt/tags/tag395.xml><?xml version="1.0" encoding="utf-8"?>
<p:tagLst xmlns:a="http://schemas.openxmlformats.org/drawingml/2006/main" xmlns:r="http://schemas.openxmlformats.org/officeDocument/2006/relationships" xmlns:p="http://schemas.openxmlformats.org/presentationml/2006/main">
  <p:tag name="NUM" val="1"/>
</p:tagLst>
</file>

<file path=ppt/tags/tag396.xml><?xml version="1.0" encoding="utf-8"?>
<p:tagLst xmlns:a="http://schemas.openxmlformats.org/drawingml/2006/main" xmlns:r="http://schemas.openxmlformats.org/officeDocument/2006/relationships" xmlns:p="http://schemas.openxmlformats.org/presentationml/2006/main">
  <p:tag name="NUM" val="3"/>
</p:tagLst>
</file>

<file path=ppt/tags/tag397.xml><?xml version="1.0" encoding="utf-8"?>
<p:tagLst xmlns:a="http://schemas.openxmlformats.org/drawingml/2006/main" xmlns:r="http://schemas.openxmlformats.org/officeDocument/2006/relationships" xmlns:p="http://schemas.openxmlformats.org/presentationml/2006/main">
  <p:tag name="NUM" val="2"/>
</p:tagLst>
</file>

<file path=ppt/tags/tag398.xml><?xml version="1.0" encoding="utf-8"?>
<p:tagLst xmlns:a="http://schemas.openxmlformats.org/drawingml/2006/main" xmlns:r="http://schemas.openxmlformats.org/officeDocument/2006/relationships" xmlns:p="http://schemas.openxmlformats.org/presentationml/2006/main">
  <p:tag name="NUM" val="1"/>
</p:tagLst>
</file>

<file path=ppt/tags/tag39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40.xml><?xml version="1.0" encoding="utf-8"?>
<p:tagLst xmlns:a="http://schemas.openxmlformats.org/drawingml/2006/main" xmlns:r="http://schemas.openxmlformats.org/officeDocument/2006/relationships" xmlns:p="http://schemas.openxmlformats.org/presentationml/2006/main">
  <p:tag name="NUM" val="3"/>
</p:tagLst>
</file>

<file path=ppt/tags/tag400.xml><?xml version="1.0" encoding="utf-8"?>
<p:tagLst xmlns:a="http://schemas.openxmlformats.org/drawingml/2006/main" xmlns:r="http://schemas.openxmlformats.org/officeDocument/2006/relationships" xmlns:p="http://schemas.openxmlformats.org/presentationml/2006/main">
  <p:tag name="NUM" val="3"/>
</p:tagLst>
</file>

<file path=ppt/tags/tag401.xml><?xml version="1.0" encoding="utf-8"?>
<p:tagLst xmlns:a="http://schemas.openxmlformats.org/drawingml/2006/main" xmlns:r="http://schemas.openxmlformats.org/officeDocument/2006/relationships" xmlns:p="http://schemas.openxmlformats.org/presentationml/2006/main">
  <p:tag name="NUM" val="4"/>
</p:tagLst>
</file>

<file path=ppt/tags/tag402.xml><?xml version="1.0" encoding="utf-8"?>
<p:tagLst xmlns:a="http://schemas.openxmlformats.org/drawingml/2006/main" xmlns:r="http://schemas.openxmlformats.org/officeDocument/2006/relationships" xmlns:p="http://schemas.openxmlformats.org/presentationml/2006/main">
  <p:tag name="NUM" val="1"/>
</p:tagLst>
</file>

<file path=ppt/tags/tag403.xml><?xml version="1.0" encoding="utf-8"?>
<p:tagLst xmlns:a="http://schemas.openxmlformats.org/drawingml/2006/main" xmlns:r="http://schemas.openxmlformats.org/officeDocument/2006/relationships" xmlns:p="http://schemas.openxmlformats.org/presentationml/2006/main">
  <p:tag name="NUM" val="2"/>
</p:tagLst>
</file>

<file path=ppt/tags/tag404.xml><?xml version="1.0" encoding="utf-8"?>
<p:tagLst xmlns:a="http://schemas.openxmlformats.org/drawingml/2006/main" xmlns:r="http://schemas.openxmlformats.org/officeDocument/2006/relationships" xmlns:p="http://schemas.openxmlformats.org/presentationml/2006/main">
  <p:tag name="NUM" val="1"/>
</p:tagLst>
</file>

<file path=ppt/tags/tag405.xml><?xml version="1.0" encoding="utf-8"?>
<p:tagLst xmlns:a="http://schemas.openxmlformats.org/drawingml/2006/main" xmlns:r="http://schemas.openxmlformats.org/officeDocument/2006/relationships" xmlns:p="http://schemas.openxmlformats.org/presentationml/2006/main">
  <p:tag name="NUM" val="2"/>
</p:tagLst>
</file>

<file path=ppt/tags/tag406.xml><?xml version="1.0" encoding="utf-8"?>
<p:tagLst xmlns:a="http://schemas.openxmlformats.org/drawingml/2006/main" xmlns:r="http://schemas.openxmlformats.org/officeDocument/2006/relationships" xmlns:p="http://schemas.openxmlformats.org/presentationml/2006/main">
  <p:tag name="NUM" val="3"/>
</p:tagLst>
</file>

<file path=ppt/tags/tag407.xml><?xml version="1.0" encoding="utf-8"?>
<p:tagLst xmlns:a="http://schemas.openxmlformats.org/drawingml/2006/main" xmlns:r="http://schemas.openxmlformats.org/officeDocument/2006/relationships" xmlns:p="http://schemas.openxmlformats.org/presentationml/2006/main">
  <p:tag name="NUM" val="1"/>
</p:tagLst>
</file>

<file path=ppt/tags/tag408.xml><?xml version="1.0" encoding="utf-8"?>
<p:tagLst xmlns:a="http://schemas.openxmlformats.org/drawingml/2006/main" xmlns:r="http://schemas.openxmlformats.org/officeDocument/2006/relationships" xmlns:p="http://schemas.openxmlformats.org/presentationml/2006/main">
  <p:tag name="NUM" val="2"/>
</p:tagLst>
</file>

<file path=ppt/tags/tag409.xml><?xml version="1.0" encoding="utf-8"?>
<p:tagLst xmlns:a="http://schemas.openxmlformats.org/drawingml/2006/main" xmlns:r="http://schemas.openxmlformats.org/officeDocument/2006/relationships" xmlns:p="http://schemas.openxmlformats.org/presentationml/2006/main">
  <p:tag name="NUM" val="3"/>
</p:tagLst>
</file>

<file path=ppt/tags/tag41.xml><?xml version="1.0" encoding="utf-8"?>
<p:tagLst xmlns:a="http://schemas.openxmlformats.org/drawingml/2006/main" xmlns:r="http://schemas.openxmlformats.org/officeDocument/2006/relationships" xmlns:p="http://schemas.openxmlformats.org/presentationml/2006/main">
  <p:tag name="NUM" val="4"/>
</p:tagLst>
</file>

<file path=ppt/tags/tag410.xml><?xml version="1.0" encoding="utf-8"?>
<p:tagLst xmlns:a="http://schemas.openxmlformats.org/drawingml/2006/main" xmlns:r="http://schemas.openxmlformats.org/officeDocument/2006/relationships" xmlns:p="http://schemas.openxmlformats.org/presentationml/2006/main">
  <p:tag name="NUM" val="1"/>
</p:tagLst>
</file>

<file path=ppt/tags/tag411.xml><?xml version="1.0" encoding="utf-8"?>
<p:tagLst xmlns:a="http://schemas.openxmlformats.org/drawingml/2006/main" xmlns:r="http://schemas.openxmlformats.org/officeDocument/2006/relationships" xmlns:p="http://schemas.openxmlformats.org/presentationml/2006/main">
  <p:tag name="NUM" val="2"/>
</p:tagLst>
</file>

<file path=ppt/tags/tag412.xml><?xml version="1.0" encoding="utf-8"?>
<p:tagLst xmlns:a="http://schemas.openxmlformats.org/drawingml/2006/main" xmlns:r="http://schemas.openxmlformats.org/officeDocument/2006/relationships" xmlns:p="http://schemas.openxmlformats.org/presentationml/2006/main">
  <p:tag name="NUM" val="4"/>
</p:tagLst>
</file>

<file path=ppt/tags/tag413.xml><?xml version="1.0" encoding="utf-8"?>
<p:tagLst xmlns:a="http://schemas.openxmlformats.org/drawingml/2006/main" xmlns:r="http://schemas.openxmlformats.org/officeDocument/2006/relationships" xmlns:p="http://schemas.openxmlformats.org/presentationml/2006/main">
  <p:tag name="NUM" val="3"/>
</p:tagLst>
</file>

<file path=ppt/tags/tag414.xml><?xml version="1.0" encoding="utf-8"?>
<p:tagLst xmlns:a="http://schemas.openxmlformats.org/drawingml/2006/main" xmlns:r="http://schemas.openxmlformats.org/officeDocument/2006/relationships" xmlns:p="http://schemas.openxmlformats.org/presentationml/2006/main">
  <p:tag name="NUM" val="1"/>
</p:tagLst>
</file>

<file path=ppt/tags/tag415.xml><?xml version="1.0" encoding="utf-8"?>
<p:tagLst xmlns:a="http://schemas.openxmlformats.org/drawingml/2006/main" xmlns:r="http://schemas.openxmlformats.org/officeDocument/2006/relationships" xmlns:p="http://schemas.openxmlformats.org/presentationml/2006/main">
  <p:tag name="NUM" val="2"/>
</p:tagLst>
</file>

<file path=ppt/tags/tag416.xml><?xml version="1.0" encoding="utf-8"?>
<p:tagLst xmlns:a="http://schemas.openxmlformats.org/drawingml/2006/main" xmlns:r="http://schemas.openxmlformats.org/officeDocument/2006/relationships" xmlns:p="http://schemas.openxmlformats.org/presentationml/2006/main">
  <p:tag name="NUM" val="1"/>
</p:tagLst>
</file>

<file path=ppt/tags/tag417.xml><?xml version="1.0" encoding="utf-8"?>
<p:tagLst xmlns:a="http://schemas.openxmlformats.org/drawingml/2006/main" xmlns:r="http://schemas.openxmlformats.org/officeDocument/2006/relationships" xmlns:p="http://schemas.openxmlformats.org/presentationml/2006/main">
  <p:tag name="NUM" val="2"/>
</p:tagLst>
</file>

<file path=ppt/tags/tag418.xml><?xml version="1.0" encoding="utf-8"?>
<p:tagLst xmlns:a="http://schemas.openxmlformats.org/drawingml/2006/main" xmlns:r="http://schemas.openxmlformats.org/officeDocument/2006/relationships" xmlns:p="http://schemas.openxmlformats.org/presentationml/2006/main">
  <p:tag name="NUM" val="3"/>
</p:tagLst>
</file>

<file path=ppt/tags/tag419.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20.xml><?xml version="1.0" encoding="utf-8"?>
<p:tagLst xmlns:a="http://schemas.openxmlformats.org/drawingml/2006/main" xmlns:r="http://schemas.openxmlformats.org/officeDocument/2006/relationships" xmlns:p="http://schemas.openxmlformats.org/presentationml/2006/main">
  <p:tag name="NUM" val="3"/>
</p:tagLst>
</file>

<file path=ppt/tags/tag421.xml><?xml version="1.0" encoding="utf-8"?>
<p:tagLst xmlns:a="http://schemas.openxmlformats.org/drawingml/2006/main" xmlns:r="http://schemas.openxmlformats.org/officeDocument/2006/relationships" xmlns:p="http://schemas.openxmlformats.org/presentationml/2006/main">
  <p:tag name="NUM" val="2"/>
</p:tagLst>
</file>

<file path=ppt/tags/tag422.xml><?xml version="1.0" encoding="utf-8"?>
<p:tagLst xmlns:a="http://schemas.openxmlformats.org/drawingml/2006/main" xmlns:r="http://schemas.openxmlformats.org/officeDocument/2006/relationships" xmlns:p="http://schemas.openxmlformats.org/presentationml/2006/main">
  <p:tag name="NUM" val="1"/>
</p:tagLst>
</file>

<file path=ppt/tags/tag423.xml><?xml version="1.0" encoding="utf-8"?>
<p:tagLst xmlns:a="http://schemas.openxmlformats.org/drawingml/2006/main" xmlns:r="http://schemas.openxmlformats.org/officeDocument/2006/relationships" xmlns:p="http://schemas.openxmlformats.org/presentationml/2006/main">
  <p:tag name="NUM" val="3"/>
</p:tagLst>
</file>

<file path=ppt/tags/tag424.xml><?xml version="1.0" encoding="utf-8"?>
<p:tagLst xmlns:a="http://schemas.openxmlformats.org/drawingml/2006/main" xmlns:r="http://schemas.openxmlformats.org/officeDocument/2006/relationships" xmlns:p="http://schemas.openxmlformats.org/presentationml/2006/main">
  <p:tag name="NUM" val="2"/>
</p:tagLst>
</file>

<file path=ppt/tags/tag425.xml><?xml version="1.0" encoding="utf-8"?>
<p:tagLst xmlns:a="http://schemas.openxmlformats.org/drawingml/2006/main" xmlns:r="http://schemas.openxmlformats.org/officeDocument/2006/relationships" xmlns:p="http://schemas.openxmlformats.org/presentationml/2006/main">
  <p:tag name="NUM" val="1"/>
</p:tagLst>
</file>

<file path=ppt/tags/tag426.xml><?xml version="1.0" encoding="utf-8"?>
<p:tagLst xmlns:a="http://schemas.openxmlformats.org/drawingml/2006/main" xmlns:r="http://schemas.openxmlformats.org/officeDocument/2006/relationships" xmlns:p="http://schemas.openxmlformats.org/presentationml/2006/main">
  <p:tag name="NUM" val="2"/>
</p:tagLst>
</file>

<file path=ppt/tags/tag427.xml><?xml version="1.0" encoding="utf-8"?>
<p:tagLst xmlns:a="http://schemas.openxmlformats.org/drawingml/2006/main" xmlns:r="http://schemas.openxmlformats.org/officeDocument/2006/relationships" xmlns:p="http://schemas.openxmlformats.org/presentationml/2006/main">
  <p:tag name="NUM" val="4"/>
</p:tagLst>
</file>

<file path=ppt/tags/tag428.xml><?xml version="1.0" encoding="utf-8"?>
<p:tagLst xmlns:a="http://schemas.openxmlformats.org/drawingml/2006/main" xmlns:r="http://schemas.openxmlformats.org/officeDocument/2006/relationships" xmlns:p="http://schemas.openxmlformats.org/presentationml/2006/main">
  <p:tag name="NUM" val="3"/>
</p:tagLst>
</file>

<file path=ppt/tags/tag429.xml><?xml version="1.0" encoding="utf-8"?>
<p:tagLst xmlns:a="http://schemas.openxmlformats.org/drawingml/2006/main" xmlns:r="http://schemas.openxmlformats.org/officeDocument/2006/relationships" xmlns:p="http://schemas.openxmlformats.org/presentationml/2006/main">
  <p:tag name="NUM" val="5"/>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30.xml><?xml version="1.0" encoding="utf-8"?>
<p:tagLst xmlns:a="http://schemas.openxmlformats.org/drawingml/2006/main" xmlns:r="http://schemas.openxmlformats.org/officeDocument/2006/relationships" xmlns:p="http://schemas.openxmlformats.org/presentationml/2006/main">
  <p:tag name="NUM" val="1"/>
</p:tagLst>
</file>

<file path=ppt/tags/tag431.xml><?xml version="1.0" encoding="utf-8"?>
<p:tagLst xmlns:a="http://schemas.openxmlformats.org/drawingml/2006/main" xmlns:r="http://schemas.openxmlformats.org/officeDocument/2006/relationships" xmlns:p="http://schemas.openxmlformats.org/presentationml/2006/main">
  <p:tag name="NUM" val="3"/>
</p:tagLst>
</file>

<file path=ppt/tags/tag432.xml><?xml version="1.0" encoding="utf-8"?>
<p:tagLst xmlns:a="http://schemas.openxmlformats.org/drawingml/2006/main" xmlns:r="http://schemas.openxmlformats.org/officeDocument/2006/relationships" xmlns:p="http://schemas.openxmlformats.org/presentationml/2006/main">
  <p:tag name="NUM" val="2"/>
</p:tagLst>
</file>

<file path=ppt/tags/tag433.xml><?xml version="1.0" encoding="utf-8"?>
<p:tagLst xmlns:a="http://schemas.openxmlformats.org/drawingml/2006/main" xmlns:r="http://schemas.openxmlformats.org/officeDocument/2006/relationships" xmlns:p="http://schemas.openxmlformats.org/presentationml/2006/main">
  <p:tag name="NUM" val="1"/>
</p:tagLst>
</file>

<file path=ppt/tags/tag434.xml><?xml version="1.0" encoding="utf-8"?>
<p:tagLst xmlns:a="http://schemas.openxmlformats.org/drawingml/2006/main" xmlns:r="http://schemas.openxmlformats.org/officeDocument/2006/relationships" xmlns:p="http://schemas.openxmlformats.org/presentationml/2006/main">
  <p:tag name="NUM" val="2"/>
</p:tagLst>
</file>

<file path=ppt/tags/tag435.xml><?xml version="1.0" encoding="utf-8"?>
<p:tagLst xmlns:a="http://schemas.openxmlformats.org/drawingml/2006/main" xmlns:r="http://schemas.openxmlformats.org/officeDocument/2006/relationships" xmlns:p="http://schemas.openxmlformats.org/presentationml/2006/main">
  <p:tag name="NUM" val="1"/>
</p:tagLst>
</file>

<file path=ppt/tags/tag436.xml><?xml version="1.0" encoding="utf-8"?>
<p:tagLst xmlns:a="http://schemas.openxmlformats.org/drawingml/2006/main" xmlns:r="http://schemas.openxmlformats.org/officeDocument/2006/relationships" xmlns:p="http://schemas.openxmlformats.org/presentationml/2006/main">
  <p:tag name="NUM" val="2"/>
</p:tagLst>
</file>

<file path=ppt/tags/tag437.xml><?xml version="1.0" encoding="utf-8"?>
<p:tagLst xmlns:a="http://schemas.openxmlformats.org/drawingml/2006/main" xmlns:r="http://schemas.openxmlformats.org/officeDocument/2006/relationships" xmlns:p="http://schemas.openxmlformats.org/presentationml/2006/main">
  <p:tag name="NUM" val="1"/>
</p:tagLst>
</file>

<file path=ppt/tags/tag438.xml><?xml version="1.0" encoding="utf-8"?>
<p:tagLst xmlns:a="http://schemas.openxmlformats.org/drawingml/2006/main" xmlns:r="http://schemas.openxmlformats.org/officeDocument/2006/relationships" xmlns:p="http://schemas.openxmlformats.org/presentationml/2006/main">
  <p:tag name="NUM" val="2"/>
</p:tagLst>
</file>

<file path=ppt/tags/tag439.xml><?xml version="1.0" encoding="utf-8"?>
<p:tagLst xmlns:a="http://schemas.openxmlformats.org/drawingml/2006/main" xmlns:r="http://schemas.openxmlformats.org/officeDocument/2006/relationships" xmlns:p="http://schemas.openxmlformats.org/presentationml/2006/main">
  <p:tag name="NUM" val="3"/>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40.xml><?xml version="1.0" encoding="utf-8"?>
<p:tagLst xmlns:a="http://schemas.openxmlformats.org/drawingml/2006/main" xmlns:r="http://schemas.openxmlformats.org/officeDocument/2006/relationships" xmlns:p="http://schemas.openxmlformats.org/presentationml/2006/main">
  <p:tag name="NUM" val="4"/>
</p:tagLst>
</file>

<file path=ppt/tags/tag441.xml><?xml version="1.0" encoding="utf-8"?>
<p:tagLst xmlns:a="http://schemas.openxmlformats.org/drawingml/2006/main" xmlns:r="http://schemas.openxmlformats.org/officeDocument/2006/relationships" xmlns:p="http://schemas.openxmlformats.org/presentationml/2006/main">
  <p:tag name="NUM" val="1"/>
</p:tagLst>
</file>

<file path=ppt/tags/tag442.xml><?xml version="1.0" encoding="utf-8"?>
<p:tagLst xmlns:a="http://schemas.openxmlformats.org/drawingml/2006/main" xmlns:r="http://schemas.openxmlformats.org/officeDocument/2006/relationships" xmlns:p="http://schemas.openxmlformats.org/presentationml/2006/main">
  <p:tag name="NUM" val="2"/>
</p:tagLst>
</file>

<file path=ppt/tags/tag443.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4"/>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4"/>
</p:tagLst>
</file>

<file path=ppt/tags/tag50.xml><?xml version="1.0" encoding="utf-8"?>
<p:tagLst xmlns:a="http://schemas.openxmlformats.org/drawingml/2006/main" xmlns:r="http://schemas.openxmlformats.org/officeDocument/2006/relationships" xmlns:p="http://schemas.openxmlformats.org/presentationml/2006/main">
  <p:tag name="NUM" val="4"/>
</p:tagLst>
</file>

<file path=ppt/tags/tag51.xml><?xml version="1.0" encoding="utf-8"?>
<p:tagLst xmlns:a="http://schemas.openxmlformats.org/drawingml/2006/main" xmlns:r="http://schemas.openxmlformats.org/officeDocument/2006/relationships" xmlns:p="http://schemas.openxmlformats.org/presentationml/2006/main">
  <p:tag name="NUM" val="3"/>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3"/>
</p:tagLst>
</file>

<file path=ppt/tags/tag55.xml><?xml version="1.0" encoding="utf-8"?>
<p:tagLst xmlns:a="http://schemas.openxmlformats.org/drawingml/2006/main" xmlns:r="http://schemas.openxmlformats.org/officeDocument/2006/relationships" xmlns:p="http://schemas.openxmlformats.org/presentationml/2006/main">
  <p:tag name="NUM" val="4"/>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3"/>
</p:tagLst>
</file>

<file path=ppt/tags/tag59.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4"/>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2"/>
</p:tagLst>
</file>

<file path=ppt/tags/tag62.xml><?xml version="1.0" encoding="utf-8"?>
<p:tagLst xmlns:a="http://schemas.openxmlformats.org/drawingml/2006/main" xmlns:r="http://schemas.openxmlformats.org/officeDocument/2006/relationships" xmlns:p="http://schemas.openxmlformats.org/presentationml/2006/main">
  <p:tag name="NUM" val="4"/>
</p:tagLst>
</file>

<file path=ppt/tags/tag63.xml><?xml version="1.0" encoding="utf-8"?>
<p:tagLst xmlns:a="http://schemas.openxmlformats.org/drawingml/2006/main" xmlns:r="http://schemas.openxmlformats.org/officeDocument/2006/relationships" xmlns:p="http://schemas.openxmlformats.org/presentationml/2006/main">
  <p:tag name="NUM" val="3"/>
</p:tagLst>
</file>

<file path=ppt/tags/tag64.xml><?xml version="1.0" encoding="utf-8"?>
<p:tagLst xmlns:a="http://schemas.openxmlformats.org/drawingml/2006/main" xmlns:r="http://schemas.openxmlformats.org/officeDocument/2006/relationships" xmlns:p="http://schemas.openxmlformats.org/presentationml/2006/main">
  <p:tag name="NUM" val="1"/>
</p:tagLst>
</file>

<file path=ppt/tags/tag65.xml><?xml version="1.0" encoding="utf-8"?>
<p:tagLst xmlns:a="http://schemas.openxmlformats.org/drawingml/2006/main" xmlns:r="http://schemas.openxmlformats.org/officeDocument/2006/relationships" xmlns:p="http://schemas.openxmlformats.org/presentationml/2006/main">
  <p:tag name="NUM" val="2"/>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3"/>
</p:tagLst>
</file>

<file path=ppt/tags/tag69.xml><?xml version="1.0" encoding="utf-8"?>
<p:tagLst xmlns:a="http://schemas.openxmlformats.org/drawingml/2006/main" xmlns:r="http://schemas.openxmlformats.org/officeDocument/2006/relationships" xmlns:p="http://schemas.openxmlformats.org/presentationml/2006/main">
  <p:tag name="NUM" val="4"/>
</p:tagLst>
</file>

<file path=ppt/tags/tag7.xml><?xml version="1.0" encoding="utf-8"?>
<p:tagLst xmlns:a="http://schemas.openxmlformats.org/drawingml/2006/main" xmlns:r="http://schemas.openxmlformats.org/officeDocument/2006/relationships" xmlns:p="http://schemas.openxmlformats.org/presentationml/2006/main">
  <p:tag name="NUM" val="4"/>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4"/>
</p:tagLst>
</file>

<file path=ppt/tags/tag74.xml><?xml version="1.0" encoding="utf-8"?>
<p:tagLst xmlns:a="http://schemas.openxmlformats.org/drawingml/2006/main" xmlns:r="http://schemas.openxmlformats.org/officeDocument/2006/relationships" xmlns:p="http://schemas.openxmlformats.org/presentationml/2006/main">
  <p:tag name="NUM" val="5"/>
</p:tagLst>
</file>

<file path=ppt/tags/tag75.xml><?xml version="1.0" encoding="utf-8"?>
<p:tagLst xmlns:a="http://schemas.openxmlformats.org/drawingml/2006/main" xmlns:r="http://schemas.openxmlformats.org/officeDocument/2006/relationships" xmlns:p="http://schemas.openxmlformats.org/presentationml/2006/main">
  <p:tag name="NUM" val="1"/>
</p:tagLst>
</file>

<file path=ppt/tags/tag76.xml><?xml version="1.0" encoding="utf-8"?>
<p:tagLst xmlns:a="http://schemas.openxmlformats.org/drawingml/2006/main" xmlns:r="http://schemas.openxmlformats.org/officeDocument/2006/relationships" xmlns:p="http://schemas.openxmlformats.org/presentationml/2006/main">
  <p:tag name="NUM" val="2"/>
</p:tagLst>
</file>

<file path=ppt/tags/tag77.xml><?xml version="1.0" encoding="utf-8"?>
<p:tagLst xmlns:a="http://schemas.openxmlformats.org/drawingml/2006/main" xmlns:r="http://schemas.openxmlformats.org/officeDocument/2006/relationships" xmlns:p="http://schemas.openxmlformats.org/presentationml/2006/main">
  <p:tag name="NUM" val="3"/>
</p:tagLst>
</file>

<file path=ppt/tags/tag78.xml><?xml version="1.0" encoding="utf-8"?>
<p:tagLst xmlns:a="http://schemas.openxmlformats.org/drawingml/2006/main" xmlns:r="http://schemas.openxmlformats.org/officeDocument/2006/relationships" xmlns:p="http://schemas.openxmlformats.org/presentationml/2006/main">
  <p:tag name="NUM" val="4"/>
</p:tagLst>
</file>

<file path=ppt/tags/tag79.xml><?xml version="1.0" encoding="utf-8"?>
<p:tagLst xmlns:a="http://schemas.openxmlformats.org/drawingml/2006/main" xmlns:r="http://schemas.openxmlformats.org/officeDocument/2006/relationships" xmlns:p="http://schemas.openxmlformats.org/presentationml/2006/main">
  <p:tag name="NUM" val="5"/>
</p:tagLst>
</file>

<file path=ppt/tags/tag8.xml><?xml version="1.0" encoding="utf-8"?>
<p:tagLst xmlns:a="http://schemas.openxmlformats.org/drawingml/2006/main" xmlns:r="http://schemas.openxmlformats.org/officeDocument/2006/relationships" xmlns:p="http://schemas.openxmlformats.org/presentationml/2006/main">
  <p:tag name="NUM" val="4"/>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3"/>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4"/>
</p:tagLst>
</file>

<file path=ppt/tags/tag84.xml><?xml version="1.0" encoding="utf-8"?>
<p:tagLst xmlns:a="http://schemas.openxmlformats.org/drawingml/2006/main" xmlns:r="http://schemas.openxmlformats.org/officeDocument/2006/relationships" xmlns:p="http://schemas.openxmlformats.org/presentationml/2006/main">
  <p:tag name="NUM" val="5"/>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4"/>
</p:tagLst>
</file>

<file path=ppt/tags/tag9.xml><?xml version="1.0" encoding="utf-8"?>
<p:tagLst xmlns:a="http://schemas.openxmlformats.org/drawingml/2006/main" xmlns:r="http://schemas.openxmlformats.org/officeDocument/2006/relationships" xmlns:p="http://schemas.openxmlformats.org/presentationml/2006/main">
  <p:tag name="NUM" val="5"/>
</p:tagLst>
</file>

<file path=ppt/tags/tag90.xml><?xml version="1.0" encoding="utf-8"?>
<p:tagLst xmlns:a="http://schemas.openxmlformats.org/drawingml/2006/main" xmlns:r="http://schemas.openxmlformats.org/officeDocument/2006/relationships" xmlns:p="http://schemas.openxmlformats.org/presentationml/2006/main">
  <p:tag name="NUM" val="5"/>
</p:tagLst>
</file>

<file path=ppt/tags/tag91.xml><?xml version="1.0" encoding="utf-8"?>
<p:tagLst xmlns:a="http://schemas.openxmlformats.org/drawingml/2006/main" xmlns:r="http://schemas.openxmlformats.org/officeDocument/2006/relationships" xmlns:p="http://schemas.openxmlformats.org/presentationml/2006/main">
  <p:tag name="NUM" val="3"/>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4"/>
</p:tagLst>
</file>

<file path=ppt/tags/tag95.xml><?xml version="1.0" encoding="utf-8"?>
<p:tagLst xmlns:a="http://schemas.openxmlformats.org/drawingml/2006/main" xmlns:r="http://schemas.openxmlformats.org/officeDocument/2006/relationships" xmlns:p="http://schemas.openxmlformats.org/presentationml/2006/main">
  <p:tag name="NUM" val="5"/>
</p:tagLst>
</file>

<file path=ppt/tags/tag96.xml><?xml version="1.0" encoding="utf-8"?>
<p:tagLst xmlns:a="http://schemas.openxmlformats.org/drawingml/2006/main" xmlns:r="http://schemas.openxmlformats.org/officeDocument/2006/relationships" xmlns:p="http://schemas.openxmlformats.org/presentationml/2006/main">
  <p:tag name="NUM" val="3"/>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2"/>
</p:tagLst>
</file>

<file path=ppt/tags/tag99.xml><?xml version="1.0" encoding="utf-8"?>
<p:tagLst xmlns:a="http://schemas.openxmlformats.org/drawingml/2006/main" xmlns:r="http://schemas.openxmlformats.org/officeDocument/2006/relationships" xmlns:p="http://schemas.openxmlformats.org/presentationml/2006/main">
  <p:tag name="NUM" val="4"/>
</p:tagLst>
</file>

<file path=ppt/theme/theme1.xml><?xml version="1.0" encoding="utf-8"?>
<a:theme xmlns:a="http://schemas.openxmlformats.org/drawingml/2006/main" name="Sightsavers">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2.xml><?xml version="1.0" encoding="utf-8"?>
<a:theme xmlns:a="http://schemas.openxmlformats.org/drawingml/2006/main" name="Sightsavers_Plum">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3.xml><?xml version="1.0" encoding="utf-8"?>
<a:theme xmlns:a="http://schemas.openxmlformats.org/drawingml/2006/main" name="Sightsavers_Blueberry">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4.xml><?xml version="1.0" encoding="utf-8"?>
<a:theme xmlns:a="http://schemas.openxmlformats.org/drawingml/2006/main" name="Sightsavers_Raspberry">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5.xml><?xml version="1.0" encoding="utf-8"?>
<a:theme xmlns:a="http://schemas.openxmlformats.org/drawingml/2006/main" name="Sightsavers_Forest">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6.xml><?xml version="1.0" encoding="utf-8"?>
<a:theme xmlns:a="http://schemas.openxmlformats.org/drawingml/2006/main" name="Office Theme">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ppt/theme/themeOverride2.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ppt/theme/themeOverride3.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ppt/theme/themeOverride4.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1E25E39FD7283439A5ABD55DB73C4FA" ma:contentTypeVersion="15" ma:contentTypeDescription="Create a new document." ma:contentTypeScope="" ma:versionID="0a2a4e3b7cef9d528ce9d7628f3bbe17">
  <xsd:schema xmlns:xsd="http://www.w3.org/2001/XMLSchema" xmlns:xs="http://www.w3.org/2001/XMLSchema" xmlns:p="http://schemas.microsoft.com/office/2006/metadata/properties" xmlns:ns2="2e60681c-73fd-4838-bc31-e42774bc2a01" xmlns:ns3="34d86fae-2548-4e58-b417-e1c048ab385e" targetNamespace="http://schemas.microsoft.com/office/2006/metadata/properties" ma:root="true" ma:fieldsID="9078f4fbccc120aeaf936bddd0b9a73f" ns2:_="" ns3:_="">
    <xsd:import namespace="2e60681c-73fd-4838-bc31-e42774bc2a01"/>
    <xsd:import namespace="34d86fae-2548-4e58-b417-e1c048ab385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60681c-73fd-4838-bc31-e42774bc2a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c4eb6af-b8e0-4535-81bd-a4e3e89bfafc"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d86fae-2548-4e58-b417-e1c048ab38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418eff6-bfc1-415f-9396-5156a70a669f}" ma:internalName="TaxCatchAll" ma:showField="CatchAllData" ma:web="34d86fae-2548-4e58-b417-e1c048ab38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4d86fae-2548-4e58-b417-e1c048ab385e" xsi:nil="true"/>
    <lcf76f155ced4ddcb4097134ff3c332f xmlns="2e60681c-73fd-4838-bc31-e42774bc2a0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1684EFE-B51E-448B-BF02-CCEEC2120F3E}">
  <ds:schemaRefs>
    <ds:schemaRef ds:uri="http://schemas.microsoft.com/sharepoint/v3/contenttype/forms"/>
  </ds:schemaRefs>
</ds:datastoreItem>
</file>

<file path=customXml/itemProps2.xml><?xml version="1.0" encoding="utf-8"?>
<ds:datastoreItem xmlns:ds="http://schemas.openxmlformats.org/officeDocument/2006/customXml" ds:itemID="{C0357273-0938-491A-9E81-8B56412A0C17}">
  <ds:schemaRefs>
    <ds:schemaRef ds:uri="2e60681c-73fd-4838-bc31-e42774bc2a01"/>
    <ds:schemaRef ds:uri="34d86fae-2548-4e58-b417-e1c048ab385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CE2E8D0-6ACE-43D3-8518-92D9A0FB7BDC}">
  <ds:schemaRefs>
    <ds:schemaRef ds:uri="http://schemas.microsoft.com/office/2006/metadata/properties"/>
    <ds:schemaRef ds:uri="http://schemas.microsoft.com/office/2006/documentManagement/types"/>
    <ds:schemaRef ds:uri="http://purl.org/dc/elements/1.1/"/>
    <ds:schemaRef ds:uri="http://purl.org/dc/dcmitype/"/>
    <ds:schemaRef ds:uri="2e60681c-73fd-4838-bc31-e42774bc2a01"/>
    <ds:schemaRef ds:uri="http://schemas.microsoft.com/office/infopath/2007/PartnerControls"/>
    <ds:schemaRef ds:uri="http://www.w3.org/XML/1998/namespace"/>
    <ds:schemaRef ds:uri="http://schemas.openxmlformats.org/package/2006/metadata/core-properties"/>
    <ds:schemaRef ds:uri="34d86fae-2548-4e58-b417-e1c048ab385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7319</TotalTime>
  <Words>8576</Words>
  <Application>Microsoft Office PowerPoint</Application>
  <PresentationFormat>Custom</PresentationFormat>
  <Paragraphs>749</Paragraphs>
  <Slides>124</Slides>
  <Notes>70</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124</vt:i4>
      </vt:variant>
    </vt:vector>
  </HeadingPairs>
  <TitlesOfParts>
    <vt:vector size="131" baseType="lpstr">
      <vt:lpstr>Arial</vt:lpstr>
      <vt:lpstr>Lato</vt:lpstr>
      <vt:lpstr>Sightsavers</vt:lpstr>
      <vt:lpstr>Sightsavers_Plum</vt:lpstr>
      <vt:lpstr>Sightsavers_Blueberry</vt:lpstr>
      <vt:lpstr>Sightsavers_Raspberry</vt:lpstr>
      <vt:lpstr>Sightsavers_Forest</vt:lpstr>
      <vt:lpstr>Programme de formation sur le processus électoral favorisant l’inclusion des personnes en situation de handicap </vt:lpstr>
      <vt:lpstr>Introduction à l’inclusion du handicap</vt:lpstr>
      <vt:lpstr>Accueil et présentations  </vt:lpstr>
      <vt:lpstr>Objectifs et programme  de la formation</vt:lpstr>
      <vt:lpstr>Discussion de groupe</vt:lpstr>
      <vt:lpstr>Réponses </vt:lpstr>
      <vt:lpstr>Discussion de groupe</vt:lpstr>
      <vt:lpstr>Réponses </vt:lpstr>
      <vt:lpstr>Objectif de la formation </vt:lpstr>
      <vt:lpstr>Objectifs de la formation </vt:lpstr>
      <vt:lpstr>Programme de la formation </vt:lpstr>
      <vt:lpstr>Les personnes en situation de handicap : une petite minorité ?</vt:lpstr>
      <vt:lpstr>Les personnes en situation de handicap : une petite minorité ? </vt:lpstr>
      <vt:lpstr>Personnes en situation de handicap en/au [pays]</vt:lpstr>
      <vt:lpstr>Travail de groupe</vt:lpstr>
      <vt:lpstr>Qu’est-ce que le handicap ?</vt:lpstr>
      <vt:lpstr>Un langage respectueux du handicap</vt:lpstr>
      <vt:lpstr>Travail de groupe</vt:lpstr>
      <vt:lpstr>La terminologie du handicap </vt:lpstr>
      <vt:lpstr>La terminologie du handicap </vt:lpstr>
      <vt:lpstr>La terminologie du handicap </vt:lpstr>
      <vt:lpstr>Approches du handicap </vt:lpstr>
      <vt:lpstr>Approche médicale du handicap</vt:lpstr>
      <vt:lpstr>Approche caritative du handicap</vt:lpstr>
      <vt:lpstr>Approche sociale du handicap</vt:lpstr>
      <vt:lpstr>Approche du handicap axée sur les droits humains</vt:lpstr>
      <vt:lpstr>QUIZ : De quelle approche s’agit-il ?</vt:lpstr>
      <vt:lpstr>QUIZ : De quelle approche s’agit-il ?</vt:lpstr>
      <vt:lpstr>QUIZ : De quelle approche s’agit-il ?</vt:lpstr>
      <vt:lpstr>QUIZ : De quelle approche s’agit-il ?</vt:lpstr>
      <vt:lpstr>Discussion de groupe</vt:lpstr>
      <vt:lpstr>Comprendre les catégories de handicaps</vt:lpstr>
      <vt:lpstr>Catégories de handicaps</vt:lpstr>
      <vt:lpstr>Catégories de handicaps</vt:lpstr>
      <vt:lpstr>Catégories de handicaps</vt:lpstr>
      <vt:lpstr>Catégories de handicaps</vt:lpstr>
      <vt:lpstr>Catégories de handicaps</vt:lpstr>
      <vt:lpstr>Catégories de handicaps</vt:lpstr>
      <vt:lpstr>Catégories de handicaps</vt:lpstr>
      <vt:lpstr>Les handicaps invisibles </vt:lpstr>
      <vt:lpstr>Handicap et intersectionnalité</vt:lpstr>
      <vt:lpstr>Travail de groupe</vt:lpstr>
      <vt:lpstr>Processus électoral favorisant l’inclusion du handicap</vt:lpstr>
      <vt:lpstr>Inclusion du handicap dans le cycle électoral </vt:lpstr>
      <vt:lpstr>La participation des personnes en situation de handicap à la politique</vt:lpstr>
      <vt:lpstr>Le cycle électoral </vt:lpstr>
      <vt:lpstr>Activité de groupe</vt:lpstr>
      <vt:lpstr>Inclusion du handicap pendant la période préélectorale </vt:lpstr>
      <vt:lpstr>Inclusion du handicap pendant la période préélectorale (suite) </vt:lpstr>
      <vt:lpstr>Inclusion du handicap pendant la période électorale </vt:lpstr>
      <vt:lpstr>Inclusion du handicap pendant la période électorale </vt:lpstr>
      <vt:lpstr>Accessibilité universelle et élections</vt:lpstr>
      <vt:lpstr>Qu’entend-on par accessibilité ?</vt:lpstr>
      <vt:lpstr>L’accessibilité universelle : un terme à double sens</vt:lpstr>
      <vt:lpstr>Les sept principes de l’accessibilité universelle</vt:lpstr>
      <vt:lpstr>Discussion de groupe</vt:lpstr>
      <vt:lpstr>Exemple d’accès à l’information </vt:lpstr>
      <vt:lpstr>Exemple d’accès à l’information </vt:lpstr>
      <vt:lpstr>Cadres juridiques internationaux et nationaux </vt:lpstr>
      <vt:lpstr>La Convention des Nations Unies relative aux droits des personnes handicapées (CNUDPH) </vt:lpstr>
      <vt:lpstr>Plein feu sur l’Article 29 de la Convention relative aux droits des personnes handicapées  Participation à la vie politique et à la vie publique</vt:lpstr>
      <vt:lpstr>Plein feu sur l’Article 29 de la Convention relative aux droits des personnes handicapées  Participation à la vie politique et à la vie publique (suite)</vt:lpstr>
      <vt:lpstr>Autres articles de la Convention relative aux droits des personnes handicapées qui ont trait aux  élections inclusives </vt:lpstr>
      <vt:lpstr>Cadre juridique et directif national</vt:lpstr>
      <vt:lpstr>La Constitution de la Tanzanie</vt:lpstr>
      <vt:lpstr>Loi sur le handicap 2010 – Tanzanie </vt:lpstr>
      <vt:lpstr>Loi sur le handicap 2010 – Tanzanie (suite) </vt:lpstr>
      <vt:lpstr>Loi électorale nationale – Tanzanie </vt:lpstr>
      <vt:lpstr>Exemples nationaux</vt:lpstr>
      <vt:lpstr>Travail de groupe</vt:lpstr>
      <vt:lpstr>Exemples de lacunes importantes</vt:lpstr>
      <vt:lpstr>Exemples de lacunes importantes (suite)</vt:lpstr>
      <vt:lpstr>Identifier les obstacles et partager les bonnes pratiques</vt:lpstr>
      <vt:lpstr>Activité de groupe :</vt:lpstr>
      <vt:lpstr>Cartes des personnages du Jeu de la vie</vt:lpstr>
      <vt:lpstr>Obstacles à la participation aux élections </vt:lpstr>
      <vt:lpstr>Obstacles à l’inclusion des personnes en situation de handicap</vt:lpstr>
      <vt:lpstr>Travail de groupe</vt:lpstr>
      <vt:lpstr>Obstacles à l’accessibilité du vote</vt:lpstr>
      <vt:lpstr>Obstacles à l’accessibilité du vote</vt:lpstr>
      <vt:lpstr>Bonnes pratiques pour l'accessibilité du vote</vt:lpstr>
      <vt:lpstr>Accessibilité aux bureaux de vote</vt:lpstr>
      <vt:lpstr>PowerPoint Presentation</vt:lpstr>
      <vt:lpstr>Inclure les femmes et les jeunes  en situation de handicap </vt:lpstr>
      <vt:lpstr>Exemples de bonnes pratiques dans différents pays</vt:lpstr>
      <vt:lpstr>Exemples de bonnes pratiques en/au  [nom du pays]</vt:lpstr>
      <vt:lpstr>Travail de groupe</vt:lpstr>
      <vt:lpstr>Les différentes étapes  de la réalisation d’un audit d'accessibilité du vote  </vt:lpstr>
      <vt:lpstr>Vue d’ensemble de l’audit d'accessibilité du vote  </vt:lpstr>
      <vt:lpstr>Observation de l’inclusion dans les processus électoraux</vt:lpstr>
      <vt:lpstr>Approche à double volet de l’observation des élections</vt:lpstr>
      <vt:lpstr>Activité de groupe :</vt:lpstr>
      <vt:lpstr>Exemples d’initiatives en faveur de l’intégration des personnes handicapées  </vt:lpstr>
      <vt:lpstr>Les cinq grandes étapes de l’audit d’accessibilité du vote</vt:lpstr>
      <vt:lpstr>Les différentes étapes d’un audit d'accessibilité du vote   </vt:lpstr>
      <vt:lpstr>Activité de groupe : préparation de plans </vt:lpstr>
      <vt:lpstr>PowerPoint Presentation</vt:lpstr>
      <vt:lpstr>Les différentes étapes d’un audit d'accessibilité du vote   </vt:lpstr>
      <vt:lpstr>Comment prendre des photos</vt:lpstr>
      <vt:lpstr>PowerPoint Presentation</vt:lpstr>
      <vt:lpstr>Photos de notre bureau de vote local</vt:lpstr>
      <vt:lpstr>Les différentes étapes d’un audit d'accessibilité du vote   </vt:lpstr>
      <vt:lpstr>Activité en binôme</vt:lpstr>
      <vt:lpstr>Les différentes étapes d’un audit d'accessibilité du vote   </vt:lpstr>
      <vt:lpstr>Activité en binôme</vt:lpstr>
      <vt:lpstr>Recommandations concernant les enquêtes</vt:lpstr>
      <vt:lpstr>Exercice de simulation d’un audit d'accessibilité du vote    </vt:lpstr>
      <vt:lpstr>Les différentes étapes d’un audit d'accessibilité du vote   </vt:lpstr>
      <vt:lpstr>Activité de groupe :</vt:lpstr>
      <vt:lpstr>Planification et rapports d’audit </vt:lpstr>
      <vt:lpstr>Préparation avant les élections </vt:lpstr>
      <vt:lpstr>Réalisation de l’audit le jour du scrutin</vt:lpstr>
      <vt:lpstr>Réunion après le scrutin</vt:lpstr>
      <vt:lpstr>Élaboration du rapport d’audit d’accessibilité</vt:lpstr>
      <vt:lpstr>Le rapport d’audit d’accessibilité  comporte cinq sections</vt:lpstr>
      <vt:lpstr>Le rapport d’audit d’accessibilité  comporte cinq sections</vt:lpstr>
      <vt:lpstr>Le rapport d’audit d’accessibilité  comporte cinq sections</vt:lpstr>
      <vt:lpstr>Travail de groupe</vt:lpstr>
      <vt:lpstr>Modules optionnels</vt:lpstr>
      <vt:lpstr>Évaluation</vt:lpstr>
      <vt:lpstr>Prochaines étapes, remerciements et clôture</vt:lpstr>
      <vt:lpstr>Réflexion</vt:lpstr>
      <vt:lpstr>Prochaines étapes</vt:lpstr>
      <vt:lpstr>Fin de la formation </vt:lpstr>
    </vt:vector>
  </TitlesOfParts>
  <Manager>ntoledo@sightsavers.org</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Programme de formation sur le processus électoral favorisant l’inclusion des personnes en situation de handicap </dc:title>
  <dc:creator>Colleen Roberts</dc:creator>
  <cp:keywords>version1.2; all-purpose; standard;</cp:keywords>
  <cp:lastModifiedBy>Isabella Giorgio</cp:lastModifiedBy>
  <cp:revision>73</cp:revision>
  <dcterms:created xsi:type="dcterms:W3CDTF">2025-08-15T11:34:04Z</dcterms:created>
  <dcterms:modified xsi:type="dcterms:W3CDTF">2026-07-28T08:57:41Z</dcterms:modified>
  <cp:category>brand 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epartment">
    <vt:lpwstr>Online and Design team</vt:lpwstr>
  </property>
  <property fmtid="{D5CDD505-2E9C-101B-9397-08002B2CF9AE}" pid="3" name="ContentTypeId">
    <vt:lpwstr>0x01010051E25E39FD7283439A5ABD55DB73C4FA</vt:lpwstr>
  </property>
  <property fmtid="{D5CDD505-2E9C-101B-9397-08002B2CF9AE}" pid="4" name="MediaServiceImageTags">
    <vt:lpwstr/>
  </property>
</Properties>
</file>