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31FFB0ED_DDC48E3E.xml" ContentType="application/vnd.ms-powerpoint.comments+xml"/>
  <Override PartName="/ppt/theme/themeOverride1.xml" ContentType="application/vnd.openxmlformats-officedocument.themeOverride+xml"/>
  <Override PartName="/ppt/notesSlides/notesSlide16.xml" ContentType="application/vnd.openxmlformats-officedocument.presentationml.notesSlide+xml"/>
  <Override PartName="/ppt/theme/themeOverride2.xml" ContentType="application/vnd.openxmlformats-officedocument.themeOverride+xml"/>
  <Override PartName="/ppt/notesSlides/notesSlide17.xml" ContentType="application/vnd.openxmlformats-officedocument.presentationml.notesSlide+xml"/>
  <Override PartName="/ppt/theme/themeOverride3.xml" ContentType="application/vnd.openxmlformats-officedocument.themeOverride+xml"/>
  <Override PartName="/ppt/notesSlides/notesSlide18.xml" ContentType="application/vnd.openxmlformats-officedocument.presentationml.notesSlide+xml"/>
  <Override PartName="/ppt/theme/themeOverride4.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31FFB0FD_E97EBEFB.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7" r:id="rId5"/>
    <p:sldMasterId id="2147483709" r:id="rId6"/>
    <p:sldMasterId id="2147483730" r:id="rId7"/>
    <p:sldMasterId id="2147483751" r:id="rId8"/>
  </p:sldMasterIdLst>
  <p:notesMasterIdLst>
    <p:notesMasterId r:id="rId129"/>
  </p:notesMasterIdLst>
  <p:handoutMasterIdLst>
    <p:handoutMasterId r:id="rId130"/>
  </p:handoutMasterIdLst>
  <p:sldIdLst>
    <p:sldId id="258" r:id="rId9"/>
    <p:sldId id="260" r:id="rId10"/>
    <p:sldId id="261" r:id="rId11"/>
    <p:sldId id="838840662" r:id="rId12"/>
    <p:sldId id="264" r:id="rId13"/>
    <p:sldId id="265" r:id="rId14"/>
    <p:sldId id="266" r:id="rId15"/>
    <p:sldId id="267" r:id="rId16"/>
    <p:sldId id="838840548" r:id="rId17"/>
    <p:sldId id="838840549" r:id="rId18"/>
    <p:sldId id="838840550" r:id="rId19"/>
    <p:sldId id="401" r:id="rId20"/>
    <p:sldId id="838840419" r:id="rId21"/>
    <p:sldId id="838840648" r:id="rId22"/>
    <p:sldId id="838840551" r:id="rId23"/>
    <p:sldId id="838840552" r:id="rId24"/>
    <p:sldId id="838840553" r:id="rId25"/>
    <p:sldId id="838840575" r:id="rId26"/>
    <p:sldId id="838840576" r:id="rId27"/>
    <p:sldId id="838840577" r:id="rId28"/>
    <p:sldId id="838840578" r:id="rId29"/>
    <p:sldId id="838840579" r:id="rId30"/>
    <p:sldId id="838840554" r:id="rId31"/>
    <p:sldId id="838840555" r:id="rId32"/>
    <p:sldId id="838840556" r:id="rId33"/>
    <p:sldId id="838840557" r:id="rId34"/>
    <p:sldId id="838840558" r:id="rId35"/>
    <p:sldId id="838840564" r:id="rId36"/>
    <p:sldId id="838840663" r:id="rId37"/>
    <p:sldId id="838840664" r:id="rId38"/>
    <p:sldId id="838840562" r:id="rId39"/>
    <p:sldId id="838840580" r:id="rId40"/>
    <p:sldId id="413" r:id="rId41"/>
    <p:sldId id="838840453" r:id="rId42"/>
    <p:sldId id="838840456" r:id="rId43"/>
    <p:sldId id="838840455" r:id="rId44"/>
    <p:sldId id="838840457" r:id="rId45"/>
    <p:sldId id="838840458" r:id="rId46"/>
    <p:sldId id="838840459" r:id="rId47"/>
    <p:sldId id="838840460" r:id="rId48"/>
    <p:sldId id="838840573" r:id="rId49"/>
    <p:sldId id="838840643" r:id="rId50"/>
    <p:sldId id="403" r:id="rId51"/>
    <p:sldId id="838840582" r:id="rId52"/>
    <p:sldId id="838840588" r:id="rId53"/>
    <p:sldId id="838840583" r:id="rId54"/>
    <p:sldId id="838840589" r:id="rId55"/>
    <p:sldId id="838840585" r:id="rId56"/>
    <p:sldId id="838840590" r:id="rId57"/>
    <p:sldId id="838840586" r:id="rId58"/>
    <p:sldId id="838840587" r:id="rId59"/>
    <p:sldId id="838840464" r:id="rId60"/>
    <p:sldId id="838840466" r:id="rId61"/>
    <p:sldId id="838840591" r:id="rId62"/>
    <p:sldId id="838840592" r:id="rId63"/>
    <p:sldId id="838840641" r:id="rId64"/>
    <p:sldId id="838840657" r:id="rId65"/>
    <p:sldId id="838840543" r:id="rId66"/>
    <p:sldId id="838840544" r:id="rId67"/>
    <p:sldId id="838840593" r:id="rId68"/>
    <p:sldId id="838840545" r:id="rId69"/>
    <p:sldId id="838840665" r:id="rId70"/>
    <p:sldId id="5855" r:id="rId71"/>
    <p:sldId id="5856" r:id="rId72"/>
    <p:sldId id="5857" r:id="rId73"/>
    <p:sldId id="838840659" r:id="rId74"/>
    <p:sldId id="838840594" r:id="rId75"/>
    <p:sldId id="5858" r:id="rId76"/>
    <p:sldId id="838840480" r:id="rId77"/>
    <p:sldId id="838840649" r:id="rId78"/>
    <p:sldId id="838840627" r:id="rId79"/>
    <p:sldId id="838840485" r:id="rId80"/>
    <p:sldId id="838840443" r:id="rId81"/>
    <p:sldId id="838840628" r:id="rId82"/>
    <p:sldId id="320" r:id="rId83"/>
    <p:sldId id="838840658" r:id="rId84"/>
    <p:sldId id="838840595" r:id="rId85"/>
    <p:sldId id="322" r:id="rId86"/>
    <p:sldId id="324" r:id="rId87"/>
    <p:sldId id="838840483" r:id="rId88"/>
    <p:sldId id="838840482" r:id="rId89"/>
    <p:sldId id="838840650" r:id="rId90"/>
    <p:sldId id="838840629" r:id="rId91"/>
    <p:sldId id="838840487" r:id="rId92"/>
    <p:sldId id="838840499" r:id="rId93"/>
    <p:sldId id="838840501" r:id="rId94"/>
    <p:sldId id="838840652" r:id="rId95"/>
    <p:sldId id="838840630" r:id="rId96"/>
    <p:sldId id="838840654" r:id="rId97"/>
    <p:sldId id="838840502" r:id="rId98"/>
    <p:sldId id="838840525" r:id="rId99"/>
    <p:sldId id="838840644" r:id="rId100"/>
    <p:sldId id="838840505" r:id="rId101"/>
    <p:sldId id="838840527" r:id="rId102"/>
    <p:sldId id="838840507" r:id="rId103"/>
    <p:sldId id="838840508" r:id="rId104"/>
    <p:sldId id="838840651" r:id="rId105"/>
    <p:sldId id="838840529" r:id="rId106"/>
    <p:sldId id="838840632" r:id="rId107"/>
    <p:sldId id="838840533" r:id="rId108"/>
    <p:sldId id="838840633" r:id="rId109"/>
    <p:sldId id="838840514" r:id="rId110"/>
    <p:sldId id="838840635" r:id="rId111"/>
    <p:sldId id="838840536" r:id="rId112"/>
    <p:sldId id="838840631" r:id="rId113"/>
    <p:sldId id="838840539" r:id="rId114"/>
    <p:sldId id="838840636" r:id="rId115"/>
    <p:sldId id="838840518" r:id="rId116"/>
    <p:sldId id="838840519" r:id="rId117"/>
    <p:sldId id="838840667" r:id="rId118"/>
    <p:sldId id="838840655" r:id="rId119"/>
    <p:sldId id="838840520" r:id="rId120"/>
    <p:sldId id="838840656" r:id="rId121"/>
    <p:sldId id="838840637" r:id="rId122"/>
    <p:sldId id="838840540" r:id="rId123"/>
    <p:sldId id="838840541" r:id="rId124"/>
    <p:sldId id="838840638" r:id="rId125"/>
    <p:sldId id="838840639" r:id="rId126"/>
    <p:sldId id="838840666" r:id="rId127"/>
    <p:sldId id="838840542" r:id="rId128"/>
  </p:sldIdLst>
  <p:sldSz cx="10691813" cy="7559675"/>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clusive Election toolkit slide deck" id="{6A5BAD31-E900-480A-8FCE-5DD5718B10D5}">
          <p14:sldIdLst>
            <p14:sldId id="258"/>
            <p14:sldId id="260"/>
            <p14:sldId id="261"/>
            <p14:sldId id="838840662"/>
            <p14:sldId id="264"/>
            <p14:sldId id="265"/>
            <p14:sldId id="266"/>
            <p14:sldId id="267"/>
            <p14:sldId id="838840548"/>
            <p14:sldId id="838840549"/>
            <p14:sldId id="838840550"/>
            <p14:sldId id="401"/>
            <p14:sldId id="838840419"/>
            <p14:sldId id="838840648"/>
            <p14:sldId id="838840551"/>
            <p14:sldId id="838840552"/>
            <p14:sldId id="838840553"/>
            <p14:sldId id="838840575"/>
            <p14:sldId id="838840576"/>
            <p14:sldId id="838840577"/>
            <p14:sldId id="838840578"/>
            <p14:sldId id="838840579"/>
            <p14:sldId id="838840554"/>
            <p14:sldId id="838840555"/>
            <p14:sldId id="838840556"/>
            <p14:sldId id="838840557"/>
            <p14:sldId id="838840558"/>
            <p14:sldId id="838840564"/>
            <p14:sldId id="838840663"/>
            <p14:sldId id="838840664"/>
            <p14:sldId id="838840562"/>
            <p14:sldId id="838840580"/>
            <p14:sldId id="413"/>
            <p14:sldId id="838840453"/>
            <p14:sldId id="838840456"/>
            <p14:sldId id="838840455"/>
            <p14:sldId id="838840457"/>
            <p14:sldId id="838840458"/>
            <p14:sldId id="838840459"/>
            <p14:sldId id="838840460"/>
            <p14:sldId id="838840573"/>
            <p14:sldId id="838840643"/>
            <p14:sldId id="403"/>
            <p14:sldId id="838840582"/>
            <p14:sldId id="838840588"/>
            <p14:sldId id="838840583"/>
            <p14:sldId id="838840589"/>
            <p14:sldId id="838840585"/>
            <p14:sldId id="838840590"/>
            <p14:sldId id="838840586"/>
            <p14:sldId id="838840587"/>
            <p14:sldId id="838840464"/>
            <p14:sldId id="838840466"/>
            <p14:sldId id="838840591"/>
            <p14:sldId id="838840592"/>
            <p14:sldId id="838840641"/>
            <p14:sldId id="838840657"/>
            <p14:sldId id="838840543"/>
            <p14:sldId id="838840544"/>
            <p14:sldId id="838840593"/>
            <p14:sldId id="838840545"/>
            <p14:sldId id="838840665"/>
            <p14:sldId id="5855"/>
            <p14:sldId id="5856"/>
            <p14:sldId id="5857"/>
            <p14:sldId id="838840659"/>
            <p14:sldId id="838840594"/>
            <p14:sldId id="5858"/>
            <p14:sldId id="838840480"/>
            <p14:sldId id="838840649"/>
            <p14:sldId id="838840627"/>
            <p14:sldId id="838840485"/>
            <p14:sldId id="838840443"/>
            <p14:sldId id="838840628"/>
            <p14:sldId id="320"/>
            <p14:sldId id="838840658"/>
            <p14:sldId id="838840595"/>
            <p14:sldId id="322"/>
            <p14:sldId id="324"/>
            <p14:sldId id="838840483"/>
            <p14:sldId id="838840482"/>
            <p14:sldId id="838840650"/>
            <p14:sldId id="838840629"/>
            <p14:sldId id="838840487"/>
            <p14:sldId id="838840499"/>
            <p14:sldId id="838840501"/>
            <p14:sldId id="838840652"/>
            <p14:sldId id="838840630"/>
            <p14:sldId id="838840654"/>
            <p14:sldId id="838840502"/>
            <p14:sldId id="838840525"/>
            <p14:sldId id="838840644"/>
            <p14:sldId id="838840505"/>
            <p14:sldId id="838840527"/>
            <p14:sldId id="838840507"/>
            <p14:sldId id="838840508"/>
            <p14:sldId id="838840651"/>
            <p14:sldId id="838840529"/>
            <p14:sldId id="838840632"/>
            <p14:sldId id="838840533"/>
            <p14:sldId id="838840633"/>
            <p14:sldId id="838840514"/>
            <p14:sldId id="838840635"/>
            <p14:sldId id="838840536"/>
            <p14:sldId id="838840631"/>
            <p14:sldId id="838840539"/>
            <p14:sldId id="838840636"/>
            <p14:sldId id="838840518"/>
            <p14:sldId id="838840519"/>
            <p14:sldId id="838840667"/>
            <p14:sldId id="838840655"/>
            <p14:sldId id="838840520"/>
            <p14:sldId id="838840656"/>
            <p14:sldId id="838840637"/>
            <p14:sldId id="838840540"/>
            <p14:sldId id="838840541"/>
            <p14:sldId id="838840638"/>
            <p14:sldId id="838840639"/>
            <p14:sldId id="838840666"/>
            <p14:sldId id="83884054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EEFE0D-0B9B-0D95-3F0C-D8967C6BA02B}" name="Andrew Balchin" initials="AB" userId="S::abalchin@sightsavers.org::66026868-14fd-4ff3-b0cb-6b63802f158b" providerId="AD"/>
  <p188:author id="{0F366513-E192-8223-6BBA-F677BBB54D88}" name="Colleen Roberts" initials="CR" userId="S::croberts@sightsavers.org::6f6355c9-ba0b-4047-b451-3cdac442c8fa" providerId="AD"/>
  <p188:author id="{207CCB1C-EF80-0776-0AB2-3B1B1EC1D760}" name="Sandra Rimoh" initials="SR" userId="S::srimoh@sightsavers.org::c41a4be3-8e26-46fd-8694-3a5e487bf5f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zanne Lindfors" initials="SL" lastIdx="11" clrIdx="0">
    <p:extLst>
      <p:ext uri="{19B8F6BF-5375-455C-9EA6-DF929625EA0E}">
        <p15:presenceInfo xmlns:p15="http://schemas.microsoft.com/office/powerpoint/2012/main" userId="fbf99614b2441996" providerId="Windows Live"/>
      </p:ext>
    </p:extLst>
  </p:cmAuthor>
  <p:cmAuthor id="2" name="Sabina Beganovic" initials="SB" lastIdx="12" clrIdx="1">
    <p:extLst>
      <p:ext uri="{19B8F6BF-5375-455C-9EA6-DF929625EA0E}">
        <p15:presenceInfo xmlns:p15="http://schemas.microsoft.com/office/powerpoint/2012/main" userId="S::sbeganovic@sightsavers.org::a8890a34-3f2e-41cb-8ae6-950203510c10" providerId="AD"/>
      </p:ext>
    </p:extLst>
  </p:cmAuthor>
  <p:cmAuthor id="3" name="Colleen Roberts" initials="CR" lastIdx="6" clrIdx="2">
    <p:extLst>
      <p:ext uri="{19B8F6BF-5375-455C-9EA6-DF929625EA0E}">
        <p15:presenceInfo xmlns:p15="http://schemas.microsoft.com/office/powerpoint/2012/main" userId="S::croberts@sightsavers.org::6f6355c9-ba0b-4047-b451-3cdac442c8fa" providerId="AD"/>
      </p:ext>
    </p:extLst>
  </p:cmAuthor>
  <p:cmAuthor id="4" name="Isabella Giorgio" initials="IG" lastIdx="31" clrIdx="3">
    <p:extLst>
      <p:ext uri="{19B8F6BF-5375-455C-9EA6-DF929625EA0E}">
        <p15:presenceInfo xmlns:p15="http://schemas.microsoft.com/office/powerpoint/2012/main" userId="S::IGiorgio@sightsavers.org::1d514ece-7b7b-43cd-b96a-1920a9068800" providerId="AD"/>
      </p:ext>
    </p:extLst>
  </p:cmAuthor>
  <p:cmAuthor id="5" name="Fernando Cassani" initials="FC" lastIdx="1" clrIdx="4">
    <p:extLst>
      <p:ext uri="{19B8F6BF-5375-455C-9EA6-DF929625EA0E}">
        <p15:presenceInfo xmlns:p15="http://schemas.microsoft.com/office/powerpoint/2012/main" userId="S::fcassani@sightsavers.org::61b6c12f-19e8-4532-9b8d-c03f505086b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E1F1"/>
    <a:srgbClr val="E8EFEE"/>
    <a:srgbClr val="FFDDDD"/>
    <a:srgbClr val="CEDCD7"/>
    <a:srgbClr val="D1DFDC"/>
    <a:srgbClr val="0072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817EA92-75D0-4044-A80A-286907CE0DDB}">
  <a:tblStyle styleId="{0817EA92-75D0-4044-A80A-286907CE0DDB}" styleName="Sightsavers Table Style">
    <a:wholeTbl>
      <a:tcTxStyle>
        <a:fontRef idx="minor">
          <a:prstClr val="black"/>
        </a:fontRef>
        <a:schemeClr val="dk1"/>
      </a:tcTxStyle>
      <a:tcStyle>
        <a:tcBdr>
          <a:left>
            <a:ln w="12700" cmpd="sng">
              <a:solidFill>
                <a:schemeClr val="bg1"/>
              </a:solidFill>
            </a:ln>
          </a:left>
          <a:right>
            <a:ln w="12700" cmpd="sng">
              <a:solidFill>
                <a:schemeClr val="bg1"/>
              </a:solidFill>
            </a:ln>
          </a:right>
          <a:top>
            <a:ln w="12700" cmpd="sng">
              <a:solidFill>
                <a:schemeClr val="bg1"/>
              </a:solidFill>
            </a:ln>
          </a:top>
          <a:bottom>
            <a:ln w="12700" cmpd="sng">
              <a:solidFill>
                <a:schemeClr val="bg1"/>
              </a:solidFill>
            </a:ln>
          </a:bottom>
          <a:insideH>
            <a:ln w="12700" cmpd="sng">
              <a:solidFill>
                <a:schemeClr val="bg1"/>
              </a:solidFill>
            </a:ln>
          </a:insideH>
          <a:insideV>
            <a:ln w="12700" cmpd="sng">
              <a:solidFill>
                <a:schemeClr val="bg1"/>
              </a:solidFill>
            </a:ln>
          </a:insideV>
        </a:tcBdr>
        <a:fill>
          <a:solidFill>
            <a:schemeClr val="bg2"/>
          </a:solidFill>
        </a:fill>
      </a:tcStyle>
    </a:wholeTbl>
    <a:band1H>
      <a:tcStyle>
        <a:tcBdr/>
        <a:fill>
          <a:solidFill>
            <a:srgbClr val="D9D9D9"/>
          </a:solidFill>
        </a:fill>
      </a:tcStyle>
    </a:band1H>
    <a:band2H>
      <a:tcStyle>
        <a:tcBdr/>
      </a:tcStyle>
    </a:band2H>
    <a:band1V>
      <a:tcStyle>
        <a:tcBdr/>
        <a:fill>
          <a:solidFill>
            <a:srgbClr val="D9D9D9"/>
          </a:solidFill>
        </a:fill>
      </a:tcStyle>
    </a:band1V>
    <a:band2V>
      <a:tcStyle>
        <a:tcBdr/>
      </a:tcStyle>
    </a:band2V>
    <a:lastCol>
      <a:tcTxStyle>
        <a:fontRef idx="minor">
          <a:prstClr val="black"/>
        </a:fontRef>
        <a:schemeClr val="lt1"/>
      </a:tcTxStyle>
      <a:tcStyle>
        <a:tcBdr/>
        <a:fill>
          <a:solidFill>
            <a:srgbClr val="999999"/>
          </a:solidFill>
        </a:fill>
      </a:tcStyle>
    </a:lastCol>
    <a:firstCol>
      <a:tcTxStyle>
        <a:fontRef idx="minor">
          <a:prstClr val="black"/>
        </a:fontRef>
        <a:schemeClr val="dk1"/>
      </a:tcTxStyle>
      <a:tcStyle>
        <a:tcBdr/>
        <a:fill>
          <a:solidFill>
            <a:srgbClr val="999999"/>
          </a:solidFill>
        </a:fill>
      </a:tcStyle>
    </a:firstCol>
    <a:lastRow>
      <a:tcTxStyle>
        <a:fontRef idx="minor">
          <a:prstClr val="black"/>
        </a:fontRef>
        <a:schemeClr val="dk1"/>
      </a:tcTxStyle>
      <a:tcStyle>
        <a:tcBdr>
          <a:top>
            <a:ln w="12700" cmpd="sng">
              <a:solidFill>
                <a:schemeClr val="dk1"/>
              </a:solidFill>
            </a:ln>
          </a:top>
        </a:tcBdr>
        <a:fill>
          <a:solidFill>
            <a:srgbClr val="999999"/>
          </a:solidFill>
        </a:fill>
      </a:tcStyle>
    </a:lastRow>
    <a:firstRow>
      <a:tcTxStyle>
        <a:fontRef idx="minor">
          <a:prstClr val="black"/>
        </a:fontRef>
        <a:schemeClr val="lt1"/>
      </a:tcTxStyle>
      <a:tcStyle>
        <a:tcBdr>
          <a:bottom>
            <a:ln w="127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1" autoAdjust="0"/>
    <p:restoredTop sz="86364" autoAdjust="0"/>
  </p:normalViewPr>
  <p:slideViewPr>
    <p:cSldViewPr snapToGrid="0">
      <p:cViewPr varScale="1">
        <p:scale>
          <a:sx n="75" d="100"/>
          <a:sy n="75" d="100"/>
        </p:scale>
        <p:origin x="264" y="66"/>
      </p:cViewPr>
      <p:guideLst/>
    </p:cSldViewPr>
  </p:slideViewPr>
  <p:outlineViewPr>
    <p:cViewPr>
      <p:scale>
        <a:sx n="33" d="100"/>
        <a:sy n="33" d="100"/>
      </p:scale>
      <p:origin x="0" y="-6622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5" Type="http://schemas.openxmlformats.org/officeDocument/2006/relationships/slideMaster" Target="slideMasters/slideMaster2.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theme" Target="theme/theme1.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notesMaster" Target="notesMasters/notesMaster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handoutMaster" Target="handoutMasters/handoutMaster1.xml"/><Relationship Id="rId135" Type="http://schemas.openxmlformats.org/officeDocument/2006/relationships/tableStyles" Target="tableStyle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commentAuthors" Target="commentAuthors.xml"/><Relationship Id="rId136" Type="http://schemas.microsoft.com/office/2016/11/relationships/changesInfo" Target="changesInfos/changesInfo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microsoft.com/office/2018/10/relationships/authors" Target="authors.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presProps" Target="presProps.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Bennell" userId="580f23c3-3c39-4292-91f4-712210bee6a5" providerId="ADAL" clId="{C5085D63-41DB-46D4-BA8B-91A83A2E4780}"/>
    <pc:docChg chg="undo custSel modSld">
      <pc:chgData name="Kate Bennell" userId="580f23c3-3c39-4292-91f4-712210bee6a5" providerId="ADAL" clId="{C5085D63-41DB-46D4-BA8B-91A83A2E4780}" dt="2026-06-18T10:45:10.731" v="8" actId="1076"/>
      <pc:docMkLst>
        <pc:docMk/>
      </pc:docMkLst>
      <pc:sldChg chg="modSp mod">
        <pc:chgData name="Kate Bennell" userId="580f23c3-3c39-4292-91f4-712210bee6a5" providerId="ADAL" clId="{C5085D63-41DB-46D4-BA8B-91A83A2E4780}" dt="2026-06-18T10:43:01.160" v="7" actId="1076"/>
        <pc:sldMkLst>
          <pc:docMk/>
          <pc:sldMk cId="2650201145" sldId="838840457"/>
        </pc:sldMkLst>
        <pc:grpChg chg="mod">
          <ac:chgData name="Kate Bennell" userId="580f23c3-3c39-4292-91f4-712210bee6a5" providerId="ADAL" clId="{C5085D63-41DB-46D4-BA8B-91A83A2E4780}" dt="2026-06-18T10:43:01.160" v="7" actId="1076"/>
          <ac:grpSpMkLst>
            <pc:docMk/>
            <pc:sldMk cId="2650201145" sldId="838840457"/>
            <ac:grpSpMk id="13" creationId="{6EE4502A-3022-39B6-55A7-E39AED330DCA}"/>
          </ac:grpSpMkLst>
        </pc:grpChg>
      </pc:sldChg>
      <pc:sldChg chg="modSp mod">
        <pc:chgData name="Kate Bennell" userId="580f23c3-3c39-4292-91f4-712210bee6a5" providerId="ADAL" clId="{C5085D63-41DB-46D4-BA8B-91A83A2E4780}" dt="2026-06-18T10:16:15.558" v="5" actId="20577"/>
        <pc:sldMkLst>
          <pc:docMk/>
          <pc:sldMk cId="1111223334" sldId="838840552"/>
        </pc:sldMkLst>
        <pc:spChg chg="mod">
          <ac:chgData name="Kate Bennell" userId="580f23c3-3c39-4292-91f4-712210bee6a5" providerId="ADAL" clId="{C5085D63-41DB-46D4-BA8B-91A83A2E4780}" dt="2026-06-18T10:16:15.558" v="5" actId="20577"/>
          <ac:spMkLst>
            <pc:docMk/>
            <pc:sldMk cId="1111223334" sldId="838840552"/>
            <ac:spMk id="2" creationId="{B3AB27AB-363C-8B8D-8D7D-3A9DF8D5F8B0}"/>
          </ac:spMkLst>
        </pc:spChg>
      </pc:sldChg>
      <pc:sldChg chg="modSp mod">
        <pc:chgData name="Kate Bennell" userId="580f23c3-3c39-4292-91f4-712210bee6a5" providerId="ADAL" clId="{C5085D63-41DB-46D4-BA8B-91A83A2E4780}" dt="2026-06-18T10:33:11.753" v="6" actId="1035"/>
        <pc:sldMkLst>
          <pc:docMk/>
          <pc:sldMk cId="2243580568" sldId="838840556"/>
        </pc:sldMkLst>
        <pc:picChg chg="mod">
          <ac:chgData name="Kate Bennell" userId="580f23c3-3c39-4292-91f4-712210bee6a5" providerId="ADAL" clId="{C5085D63-41DB-46D4-BA8B-91A83A2E4780}" dt="2026-06-18T10:33:11.753" v="6" actId="1035"/>
          <ac:picMkLst>
            <pc:docMk/>
            <pc:sldMk cId="2243580568" sldId="838840556"/>
            <ac:picMk id="8" creationId="{9A838D1E-5CFD-F109-5ABD-A0DC0C3473CE}"/>
          </ac:picMkLst>
        </pc:picChg>
      </pc:sldChg>
      <pc:sldChg chg="modSp mod">
        <pc:chgData name="Kate Bennell" userId="580f23c3-3c39-4292-91f4-712210bee6a5" providerId="ADAL" clId="{C5085D63-41DB-46D4-BA8B-91A83A2E4780}" dt="2026-06-18T10:45:10.731" v="8" actId="1076"/>
        <pc:sldMkLst>
          <pc:docMk/>
          <pc:sldMk cId="3917397755" sldId="838840573"/>
        </pc:sldMkLst>
        <pc:picChg chg="mod">
          <ac:chgData name="Kate Bennell" userId="580f23c3-3c39-4292-91f4-712210bee6a5" providerId="ADAL" clId="{C5085D63-41DB-46D4-BA8B-91A83A2E4780}" dt="2026-06-18T10:45:10.731" v="8" actId="1076"/>
          <ac:picMkLst>
            <pc:docMk/>
            <pc:sldMk cId="3917397755" sldId="838840573"/>
            <ac:picMk id="12" creationId="{10EC024A-DA55-97A0-2514-FC156F210916}"/>
          </ac:picMkLst>
        </pc:picChg>
      </pc:sldChg>
    </pc:docChg>
  </pc:docChgLst>
  <pc:docChgLst>
    <pc:chgData name="Isabella Giorgio" userId="1d514ece-7b7b-43cd-b96a-1920a9068800" providerId="ADAL" clId="{4142F0D2-09CD-469C-B99B-E405523EA2E8}"/>
    <pc:docChg chg="undo custSel modSld modSection">
      <pc:chgData name="Isabella Giorgio" userId="1d514ece-7b7b-43cd-b96a-1920a9068800" providerId="ADAL" clId="{4142F0D2-09CD-469C-B99B-E405523EA2E8}" dt="2026-06-19T07:49:39.039" v="2412"/>
      <pc:docMkLst>
        <pc:docMk/>
      </pc:docMkLst>
      <pc:sldChg chg="modSp mod">
        <pc:chgData name="Isabella Giorgio" userId="1d514ece-7b7b-43cd-b96a-1920a9068800" providerId="ADAL" clId="{4142F0D2-09CD-469C-B99B-E405523EA2E8}" dt="2026-06-18T06:37:49.732" v="2273" actId="13244"/>
        <pc:sldMkLst>
          <pc:docMk/>
          <pc:sldMk cId="2044594194" sldId="258"/>
        </pc:sldMkLst>
        <pc:spChg chg="mod ord">
          <ac:chgData name="Isabella Giorgio" userId="1d514ece-7b7b-43cd-b96a-1920a9068800" providerId="ADAL" clId="{4142F0D2-09CD-469C-B99B-E405523EA2E8}" dt="2026-06-17T16:55:22.756" v="1915"/>
          <ac:spMkLst>
            <pc:docMk/>
            <pc:sldMk cId="2044594194" sldId="258"/>
            <ac:spMk id="6" creationId="{F0E14ADE-761B-6120-0991-7BA0C372C65D}"/>
          </ac:spMkLst>
        </pc:spChg>
        <pc:spChg chg="mod ord">
          <ac:chgData name="Isabella Giorgio" userId="1d514ece-7b7b-43cd-b96a-1920a9068800" providerId="ADAL" clId="{4142F0D2-09CD-469C-B99B-E405523EA2E8}" dt="2026-06-17T16:55:22.756" v="1915"/>
          <ac:spMkLst>
            <pc:docMk/>
            <pc:sldMk cId="2044594194" sldId="258"/>
            <ac:spMk id="7" creationId="{B7102843-7226-2C31-59A7-F0CC9F55BF1B}"/>
          </ac:spMkLst>
        </pc:spChg>
        <pc:spChg chg="mod ord">
          <ac:chgData name="Isabella Giorgio" userId="1d514ece-7b7b-43cd-b96a-1920a9068800" providerId="ADAL" clId="{4142F0D2-09CD-469C-B99B-E405523EA2E8}" dt="2026-06-17T16:55:22.756" v="1915"/>
          <ac:spMkLst>
            <pc:docMk/>
            <pc:sldMk cId="2044594194" sldId="258"/>
            <ac:spMk id="10" creationId="{DF982C0B-E5BE-681B-2E51-35EB43F69C37}"/>
          </ac:spMkLst>
        </pc:spChg>
        <pc:spChg chg="mod ord">
          <ac:chgData name="Isabella Giorgio" userId="1d514ece-7b7b-43cd-b96a-1920a9068800" providerId="ADAL" clId="{4142F0D2-09CD-469C-B99B-E405523EA2E8}" dt="2026-06-17T16:55:22.756" v="1915"/>
          <ac:spMkLst>
            <pc:docMk/>
            <pc:sldMk cId="2044594194" sldId="258"/>
            <ac:spMk id="15" creationId="{D952E996-0DF5-C47B-78DE-8395A769189F}"/>
          </ac:spMkLst>
        </pc:spChg>
        <pc:spChg chg="mod ord">
          <ac:chgData name="Isabella Giorgio" userId="1d514ece-7b7b-43cd-b96a-1920a9068800" providerId="ADAL" clId="{4142F0D2-09CD-469C-B99B-E405523EA2E8}" dt="2026-06-17T16:55:22.756" v="1915"/>
          <ac:spMkLst>
            <pc:docMk/>
            <pc:sldMk cId="2044594194" sldId="258"/>
            <ac:spMk id="20" creationId="{61797F08-16A2-D3D5-0A88-0FB428A4E37D}"/>
          </ac:spMkLst>
        </pc:spChg>
        <pc:picChg chg="mod ord">
          <ac:chgData name="Isabella Giorgio" userId="1d514ece-7b7b-43cd-b96a-1920a9068800" providerId="ADAL" clId="{4142F0D2-09CD-469C-B99B-E405523EA2E8}" dt="2026-06-17T16:55:22.756" v="1915"/>
          <ac:picMkLst>
            <pc:docMk/>
            <pc:sldMk cId="2044594194" sldId="258"/>
            <ac:picMk id="2" creationId="{8826CBA0-CEAC-2022-1B69-FA14DC309096}"/>
          </ac:picMkLst>
        </pc:picChg>
        <pc:picChg chg="mod ord">
          <ac:chgData name="Isabella Giorgio" userId="1d514ece-7b7b-43cd-b96a-1920a9068800" providerId="ADAL" clId="{4142F0D2-09CD-469C-B99B-E405523EA2E8}" dt="2026-06-18T06:37:48.163" v="2272" actId="13244"/>
          <ac:picMkLst>
            <pc:docMk/>
            <pc:sldMk cId="2044594194" sldId="258"/>
            <ac:picMk id="5" creationId="{7F5A14CC-790B-6AA1-FF01-C875FBBBF3C6}"/>
          </ac:picMkLst>
        </pc:picChg>
        <pc:picChg chg="mod ord">
          <ac:chgData name="Isabella Giorgio" userId="1d514ece-7b7b-43cd-b96a-1920a9068800" providerId="ADAL" clId="{4142F0D2-09CD-469C-B99B-E405523EA2E8}" dt="2026-06-18T06:37:49.732" v="2273" actId="13244"/>
          <ac:picMkLst>
            <pc:docMk/>
            <pc:sldMk cId="2044594194" sldId="258"/>
            <ac:picMk id="14" creationId="{6241580D-3D8E-9CE3-E0EE-7AA239A33D1D}"/>
          </ac:picMkLst>
        </pc:picChg>
        <pc:picChg chg="mod ord">
          <ac:chgData name="Isabella Giorgio" userId="1d514ece-7b7b-43cd-b96a-1920a9068800" providerId="ADAL" clId="{4142F0D2-09CD-469C-B99B-E405523EA2E8}" dt="2026-06-17T16:55:22.756" v="1915"/>
          <ac:picMkLst>
            <pc:docMk/>
            <pc:sldMk cId="2044594194" sldId="258"/>
            <ac:picMk id="19" creationId="{E81C433E-5F89-DD66-B675-225B61F0D0F7}"/>
          </ac:picMkLst>
        </pc:picChg>
      </pc:sldChg>
      <pc:sldChg chg="modSp mod">
        <pc:chgData name="Isabella Giorgio" userId="1d514ece-7b7b-43cd-b96a-1920a9068800" providerId="ADAL" clId="{4142F0D2-09CD-469C-B99B-E405523EA2E8}" dt="2026-06-18T06:41:44.111" v="2327" actId="962"/>
        <pc:sldMkLst>
          <pc:docMk/>
          <pc:sldMk cId="2930461470" sldId="260"/>
        </pc:sldMkLst>
        <pc:spChg chg="mod">
          <ac:chgData name="Isabella Giorgio" userId="1d514ece-7b7b-43cd-b96a-1920a9068800" providerId="ADAL" clId="{4142F0D2-09CD-469C-B99B-E405523EA2E8}" dt="2026-06-17T14:59:29.494" v="40" actId="962"/>
          <ac:spMkLst>
            <pc:docMk/>
            <pc:sldMk cId="2930461470" sldId="260"/>
            <ac:spMk id="5" creationId="{4B0EF9E2-C372-B2A8-24AA-CE0670A91C94}"/>
          </ac:spMkLst>
        </pc:spChg>
        <pc:spChg chg="mod">
          <ac:chgData name="Isabella Giorgio" userId="1d514ece-7b7b-43cd-b96a-1920a9068800" providerId="ADAL" clId="{4142F0D2-09CD-469C-B99B-E405523EA2E8}" dt="2026-06-17T14:59:29.496" v="41" actId="962"/>
          <ac:spMkLst>
            <pc:docMk/>
            <pc:sldMk cId="2930461470" sldId="260"/>
            <ac:spMk id="6" creationId="{92841B1F-3774-F547-8861-5C55EA536C97}"/>
          </ac:spMkLst>
        </pc:spChg>
        <pc:spChg chg="mod">
          <ac:chgData name="Isabella Giorgio" userId="1d514ece-7b7b-43cd-b96a-1920a9068800" providerId="ADAL" clId="{4142F0D2-09CD-469C-B99B-E405523EA2E8}" dt="2026-06-17T14:41:12.673" v="31" actId="962"/>
          <ac:spMkLst>
            <pc:docMk/>
            <pc:sldMk cId="2930461470" sldId="260"/>
            <ac:spMk id="11" creationId="{AD916C2A-9986-EF64-F657-C646766B51E3}"/>
          </ac:spMkLst>
        </pc:spChg>
        <pc:spChg chg="mod">
          <ac:chgData name="Isabella Giorgio" userId="1d514ece-7b7b-43cd-b96a-1920a9068800" providerId="ADAL" clId="{4142F0D2-09CD-469C-B99B-E405523EA2E8}" dt="2026-06-18T06:41:44.111" v="2327" actId="962"/>
          <ac:spMkLst>
            <pc:docMk/>
            <pc:sldMk cId="2930461470" sldId="260"/>
            <ac:spMk id="15" creationId="{42C539E8-6F56-0A61-41FB-5E2B2DF5B653}"/>
          </ac:spMkLst>
        </pc:spChg>
        <pc:picChg chg="mod">
          <ac:chgData name="Isabella Giorgio" userId="1d514ece-7b7b-43cd-b96a-1920a9068800" providerId="ADAL" clId="{4142F0D2-09CD-469C-B99B-E405523EA2E8}" dt="2026-06-17T14:41:13.249" v="32" actId="962"/>
          <ac:picMkLst>
            <pc:docMk/>
            <pc:sldMk cId="2930461470" sldId="260"/>
            <ac:picMk id="12" creationId="{3B8FF6DE-DD98-8D61-B06D-8958E570E57B}"/>
          </ac:picMkLst>
        </pc:picChg>
      </pc:sldChg>
      <pc:sldChg chg="modSp mod">
        <pc:chgData name="Isabella Giorgio" userId="1d514ece-7b7b-43cd-b96a-1920a9068800" providerId="ADAL" clId="{4142F0D2-09CD-469C-B99B-E405523EA2E8}" dt="2026-06-18T06:38:39.156" v="2279" actId="962"/>
        <pc:sldMkLst>
          <pc:docMk/>
          <pc:sldMk cId="2518951388" sldId="261"/>
        </pc:sldMkLst>
        <pc:spChg chg="mod">
          <ac:chgData name="Isabella Giorgio" userId="1d514ece-7b7b-43cd-b96a-1920a9068800" providerId="ADAL" clId="{4142F0D2-09CD-469C-B99B-E405523EA2E8}" dt="2026-06-17T14:41:12.273" v="30" actId="962"/>
          <ac:spMkLst>
            <pc:docMk/>
            <pc:sldMk cId="2518951388" sldId="261"/>
            <ac:spMk id="2" creationId="{6599411F-F568-A57D-D963-0BFB5B7149AC}"/>
          </ac:spMkLst>
        </pc:spChg>
        <pc:spChg chg="mod">
          <ac:chgData name="Isabella Giorgio" userId="1d514ece-7b7b-43cd-b96a-1920a9068800" providerId="ADAL" clId="{4142F0D2-09CD-469C-B99B-E405523EA2E8}" dt="2026-06-18T06:38:39.156" v="2279" actId="962"/>
          <ac:spMkLst>
            <pc:docMk/>
            <pc:sldMk cId="2518951388" sldId="261"/>
            <ac:spMk id="4" creationId="{A8B39818-0619-00E5-D09B-BF3C4B3B2787}"/>
          </ac:spMkLst>
        </pc:spChg>
      </pc:sldChg>
      <pc:sldChg chg="modSp mod">
        <pc:chgData name="Isabella Giorgio" userId="1d514ece-7b7b-43cd-b96a-1920a9068800" providerId="ADAL" clId="{4142F0D2-09CD-469C-B99B-E405523EA2E8}" dt="2026-06-18T06:38:32.925" v="2277" actId="962"/>
        <pc:sldMkLst>
          <pc:docMk/>
          <pc:sldMk cId="3731410647" sldId="264"/>
        </pc:sldMkLst>
        <pc:spChg chg="mod">
          <ac:chgData name="Isabella Giorgio" userId="1d514ece-7b7b-43cd-b96a-1920a9068800" providerId="ADAL" clId="{4142F0D2-09CD-469C-B99B-E405523EA2E8}" dt="2026-06-17T15:56:29.843" v="1902" actId="20577"/>
          <ac:spMkLst>
            <pc:docMk/>
            <pc:sldMk cId="3731410647" sldId="264"/>
            <ac:spMk id="2" creationId="{104D0736-2572-262C-4BC6-A642C51EA023}"/>
          </ac:spMkLst>
        </pc:spChg>
        <pc:spChg chg="mod">
          <ac:chgData name="Isabella Giorgio" userId="1d514ece-7b7b-43cd-b96a-1920a9068800" providerId="ADAL" clId="{4142F0D2-09CD-469C-B99B-E405523EA2E8}" dt="2026-06-18T06:38:32.925" v="2277" actId="962"/>
          <ac:spMkLst>
            <pc:docMk/>
            <pc:sldMk cId="3731410647" sldId="264"/>
            <ac:spMk id="4" creationId="{8B3956C2-5515-F005-FA65-E9285FA3A85A}"/>
          </ac:spMkLst>
        </pc:spChg>
        <pc:spChg chg="mod">
          <ac:chgData name="Isabella Giorgio" userId="1d514ece-7b7b-43cd-b96a-1920a9068800" providerId="ADAL" clId="{4142F0D2-09CD-469C-B99B-E405523EA2E8}" dt="2026-06-17T14:41:10.945" v="27" actId="962"/>
          <ac:spMkLst>
            <pc:docMk/>
            <pc:sldMk cId="3731410647" sldId="264"/>
            <ac:spMk id="16" creationId="{62914A75-F6F4-BFD9-9DCA-05BBA84F7877}"/>
          </ac:spMkLst>
        </pc:spChg>
        <pc:picChg chg="mod">
          <ac:chgData name="Isabella Giorgio" userId="1d514ece-7b7b-43cd-b96a-1920a9068800" providerId="ADAL" clId="{4142F0D2-09CD-469C-B99B-E405523EA2E8}" dt="2026-06-17T15:00:03.988" v="55" actId="962"/>
          <ac:picMkLst>
            <pc:docMk/>
            <pc:sldMk cId="3731410647" sldId="264"/>
            <ac:picMk id="15" creationId="{BEAD83AC-2081-9BD2-94D3-34A3D81F92CE}"/>
          </ac:picMkLst>
        </pc:picChg>
      </pc:sldChg>
      <pc:sldChg chg="modSp mod">
        <pc:chgData name="Isabella Giorgio" userId="1d514ece-7b7b-43cd-b96a-1920a9068800" providerId="ADAL" clId="{4142F0D2-09CD-469C-B99B-E405523EA2E8}" dt="2026-06-18T06:38:31.285" v="2276" actId="962"/>
        <pc:sldMkLst>
          <pc:docMk/>
          <pc:sldMk cId="2388554136" sldId="265"/>
        </pc:sldMkLst>
        <pc:spChg chg="mod">
          <ac:chgData name="Isabella Giorgio" userId="1d514ece-7b7b-43cd-b96a-1920a9068800" providerId="ADAL" clId="{4142F0D2-09CD-469C-B99B-E405523EA2E8}" dt="2026-06-17T14:41:09.152" v="26" actId="962"/>
          <ac:spMkLst>
            <pc:docMk/>
            <pc:sldMk cId="2388554136" sldId="265"/>
            <ac:spMk id="2" creationId="{B1420B0B-EA42-8C8C-B44E-5FA15E9E3D7A}"/>
          </ac:spMkLst>
        </pc:spChg>
        <pc:spChg chg="mod">
          <ac:chgData name="Isabella Giorgio" userId="1d514ece-7b7b-43cd-b96a-1920a9068800" providerId="ADAL" clId="{4142F0D2-09CD-469C-B99B-E405523EA2E8}" dt="2026-06-17T14:41:08.798" v="25" actId="962"/>
          <ac:spMkLst>
            <pc:docMk/>
            <pc:sldMk cId="2388554136" sldId="265"/>
            <ac:spMk id="3" creationId="{4A0F41DF-8D2A-7C10-A46F-F99ACA36E973}"/>
          </ac:spMkLst>
        </pc:spChg>
        <pc:spChg chg="mod">
          <ac:chgData name="Isabella Giorgio" userId="1d514ece-7b7b-43cd-b96a-1920a9068800" providerId="ADAL" clId="{4142F0D2-09CD-469C-B99B-E405523EA2E8}" dt="2026-06-18T06:38:31.285" v="2276" actId="962"/>
          <ac:spMkLst>
            <pc:docMk/>
            <pc:sldMk cId="2388554136" sldId="265"/>
            <ac:spMk id="4" creationId="{330FBE71-A19B-21CE-6649-D85DED0653A2}"/>
          </ac:spMkLst>
        </pc:spChg>
      </pc:sldChg>
      <pc:sldChg chg="addSp delSp modSp mod">
        <pc:chgData name="Isabella Giorgio" userId="1d514ece-7b7b-43cd-b96a-1920a9068800" providerId="ADAL" clId="{4142F0D2-09CD-469C-B99B-E405523EA2E8}" dt="2026-06-18T06:38:27.797" v="2275" actId="962"/>
        <pc:sldMkLst>
          <pc:docMk/>
          <pc:sldMk cId="3072101371" sldId="266"/>
        </pc:sldMkLst>
        <pc:spChg chg="del mod">
          <ac:chgData name="Isabella Giorgio" userId="1d514ece-7b7b-43cd-b96a-1920a9068800" providerId="ADAL" clId="{4142F0D2-09CD-469C-B99B-E405523EA2E8}" dt="2026-06-18T06:28:12.558" v="1917" actId="478"/>
          <ac:spMkLst>
            <pc:docMk/>
            <pc:sldMk cId="3072101371" sldId="266"/>
            <ac:spMk id="2" creationId="{CFB45FA3-64CE-C560-3B16-AC82E3C58ED3}"/>
          </ac:spMkLst>
        </pc:spChg>
        <pc:spChg chg="add del mod">
          <ac:chgData name="Isabella Giorgio" userId="1d514ece-7b7b-43cd-b96a-1920a9068800" providerId="ADAL" clId="{4142F0D2-09CD-469C-B99B-E405523EA2E8}" dt="2026-06-18T06:33:38.890" v="2224" actId="478"/>
          <ac:spMkLst>
            <pc:docMk/>
            <pc:sldMk cId="3072101371" sldId="266"/>
            <ac:spMk id="3" creationId="{8703CB72-1EBD-1F0B-8C28-92FD43AAC53D}"/>
          </ac:spMkLst>
        </pc:spChg>
        <pc:spChg chg="mod">
          <ac:chgData name="Isabella Giorgio" userId="1d514ece-7b7b-43cd-b96a-1920a9068800" providerId="ADAL" clId="{4142F0D2-09CD-469C-B99B-E405523EA2E8}" dt="2026-06-18T06:38:27.797" v="2275" actId="962"/>
          <ac:spMkLst>
            <pc:docMk/>
            <pc:sldMk cId="3072101371" sldId="266"/>
            <ac:spMk id="4" creationId="{683054BF-9301-CF67-3B02-3D6B9DC9FDB4}"/>
          </ac:spMkLst>
        </pc:spChg>
        <pc:spChg chg="add del mod">
          <ac:chgData name="Isabella Giorgio" userId="1d514ece-7b7b-43cd-b96a-1920a9068800" providerId="ADAL" clId="{4142F0D2-09CD-469C-B99B-E405523EA2E8}" dt="2026-06-18T06:28:14.970" v="1918" actId="478"/>
          <ac:spMkLst>
            <pc:docMk/>
            <pc:sldMk cId="3072101371" sldId="266"/>
            <ac:spMk id="6" creationId="{F1EAF3DA-EBFF-BD76-9F2D-EE7046F239F3}"/>
          </ac:spMkLst>
        </pc:spChg>
        <pc:spChg chg="add mod">
          <ac:chgData name="Isabella Giorgio" userId="1d514ece-7b7b-43cd-b96a-1920a9068800" providerId="ADAL" clId="{4142F0D2-09CD-469C-B99B-E405523EA2E8}" dt="2026-06-18T06:35:43.249" v="2254" actId="20577"/>
          <ac:spMkLst>
            <pc:docMk/>
            <pc:sldMk cId="3072101371" sldId="266"/>
            <ac:spMk id="8" creationId="{8E622BDB-2B97-18E8-8B38-47B07B524D33}"/>
          </ac:spMkLst>
        </pc:spChg>
      </pc:sldChg>
      <pc:sldChg chg="modSp">
        <pc:chgData name="Isabella Giorgio" userId="1d514ece-7b7b-43cd-b96a-1920a9068800" providerId="ADAL" clId="{4142F0D2-09CD-469C-B99B-E405523EA2E8}" dt="2026-06-18T06:38:46.412" v="2280" actId="962"/>
        <pc:sldMkLst>
          <pc:docMk/>
          <pc:sldMk cId="2429083103" sldId="267"/>
        </pc:sldMkLst>
        <pc:spChg chg="mod">
          <ac:chgData name="Isabella Giorgio" userId="1d514ece-7b7b-43cd-b96a-1920a9068800" providerId="ADAL" clId="{4142F0D2-09CD-469C-B99B-E405523EA2E8}" dt="2026-06-18T06:31:12.910" v="2039" actId="20577"/>
          <ac:spMkLst>
            <pc:docMk/>
            <pc:sldMk cId="2429083103" sldId="267"/>
            <ac:spMk id="2" creationId="{DAD6030A-7A56-2544-0437-464B0DF836CB}"/>
          </ac:spMkLst>
        </pc:spChg>
        <pc:spChg chg="mod">
          <ac:chgData name="Isabella Giorgio" userId="1d514ece-7b7b-43cd-b96a-1920a9068800" providerId="ADAL" clId="{4142F0D2-09CD-469C-B99B-E405523EA2E8}" dt="2026-06-18T06:38:46.412" v="2280" actId="962"/>
          <ac:spMkLst>
            <pc:docMk/>
            <pc:sldMk cId="2429083103" sldId="267"/>
            <ac:spMk id="4" creationId="{F2697E75-2442-348A-6D10-087289C2B3D7}"/>
          </ac:spMkLst>
        </pc:spChg>
      </pc:sldChg>
      <pc:sldChg chg="modSp">
        <pc:chgData name="Isabella Giorgio" userId="1d514ece-7b7b-43cd-b96a-1920a9068800" providerId="ADAL" clId="{4142F0D2-09CD-469C-B99B-E405523EA2E8}" dt="2026-06-18T06:43:24.228" v="2361" actId="962"/>
        <pc:sldMkLst>
          <pc:docMk/>
          <pc:sldMk cId="1602375137" sldId="320"/>
        </pc:sldMkLst>
        <pc:spChg chg="mod">
          <ac:chgData name="Isabella Giorgio" userId="1d514ece-7b7b-43cd-b96a-1920a9068800" providerId="ADAL" clId="{4142F0D2-09CD-469C-B99B-E405523EA2E8}" dt="2026-06-18T06:43:24.228" v="2361" actId="962"/>
          <ac:spMkLst>
            <pc:docMk/>
            <pc:sldMk cId="1602375137" sldId="320"/>
            <ac:spMk id="3" creationId="{08F4322A-DAB2-921A-C903-4395B4F794A0}"/>
          </ac:spMkLst>
        </pc:spChg>
      </pc:sldChg>
      <pc:sldChg chg="modSp">
        <pc:chgData name="Isabella Giorgio" userId="1d514ece-7b7b-43cd-b96a-1920a9068800" providerId="ADAL" clId="{4142F0D2-09CD-469C-B99B-E405523EA2E8}" dt="2026-06-18T06:43:32.604" v="2363" actId="962"/>
        <pc:sldMkLst>
          <pc:docMk/>
          <pc:sldMk cId="3170954528" sldId="322"/>
        </pc:sldMkLst>
        <pc:spChg chg="mod">
          <ac:chgData name="Isabella Giorgio" userId="1d514ece-7b7b-43cd-b96a-1920a9068800" providerId="ADAL" clId="{4142F0D2-09CD-469C-B99B-E405523EA2E8}" dt="2026-06-18T06:43:32.604" v="2363" actId="962"/>
          <ac:spMkLst>
            <pc:docMk/>
            <pc:sldMk cId="3170954528" sldId="322"/>
            <ac:spMk id="4" creationId="{3E3069DF-0203-0351-0EA2-2751AEC8288B}"/>
          </ac:spMkLst>
        </pc:spChg>
      </pc:sldChg>
      <pc:sldChg chg="addSp modSp mod">
        <pc:chgData name="Isabella Giorgio" userId="1d514ece-7b7b-43cd-b96a-1920a9068800" providerId="ADAL" clId="{4142F0D2-09CD-469C-B99B-E405523EA2E8}" dt="2026-06-18T06:43:35.382" v="2364" actId="962"/>
        <pc:sldMkLst>
          <pc:docMk/>
          <pc:sldMk cId="976294017" sldId="324"/>
        </pc:sldMkLst>
        <pc:spChg chg="mod">
          <ac:chgData name="Isabella Giorgio" userId="1d514ece-7b7b-43cd-b96a-1920a9068800" providerId="ADAL" clId="{4142F0D2-09CD-469C-B99B-E405523EA2E8}" dt="2026-06-18T06:43:35.382" v="2364" actId="962"/>
          <ac:spMkLst>
            <pc:docMk/>
            <pc:sldMk cId="976294017" sldId="324"/>
            <ac:spMk id="2" creationId="{15A86E71-10C7-11D7-2071-631A0B2261EA}"/>
          </ac:spMkLst>
        </pc:spChg>
        <pc:spChg chg="add mod">
          <ac:chgData name="Isabella Giorgio" userId="1d514ece-7b7b-43cd-b96a-1920a9068800" providerId="ADAL" clId="{4142F0D2-09CD-469C-B99B-E405523EA2E8}" dt="2026-06-18T06:36:30.675" v="2261" actId="167"/>
          <ac:spMkLst>
            <pc:docMk/>
            <pc:sldMk cId="976294017" sldId="324"/>
            <ac:spMk id="3" creationId="{4886BB07-99A9-E44B-50A9-3DD9BE16E1CC}"/>
          </ac:spMkLst>
        </pc:spChg>
      </pc:sldChg>
      <pc:sldChg chg="modSp">
        <pc:chgData name="Isabella Giorgio" userId="1d514ece-7b7b-43cd-b96a-1920a9068800" providerId="ADAL" clId="{4142F0D2-09CD-469C-B99B-E405523EA2E8}" dt="2026-06-18T06:39:08.261" v="2284" actId="962"/>
        <pc:sldMkLst>
          <pc:docMk/>
          <pc:sldMk cId="3162486139" sldId="401"/>
        </pc:sldMkLst>
        <pc:spChg chg="mod">
          <ac:chgData name="Isabella Giorgio" userId="1d514ece-7b7b-43cd-b96a-1920a9068800" providerId="ADAL" clId="{4142F0D2-09CD-469C-B99B-E405523EA2E8}" dt="2026-06-18T06:39:08.261" v="2284" actId="962"/>
          <ac:spMkLst>
            <pc:docMk/>
            <pc:sldMk cId="3162486139" sldId="401"/>
            <ac:spMk id="4" creationId="{6FE140AF-3352-C060-998F-266DF81976D4}"/>
          </ac:spMkLst>
        </pc:spChg>
      </pc:sldChg>
      <pc:sldChg chg="modSp mod">
        <pc:chgData name="Isabella Giorgio" userId="1d514ece-7b7b-43cd-b96a-1920a9068800" providerId="ADAL" clId="{4142F0D2-09CD-469C-B99B-E405523EA2E8}" dt="2026-06-18T06:41:32.925" v="2325" actId="962"/>
        <pc:sldMkLst>
          <pc:docMk/>
          <pc:sldMk cId="1519269840" sldId="403"/>
        </pc:sldMkLst>
        <pc:spChg chg="mod">
          <ac:chgData name="Isabella Giorgio" userId="1d514ece-7b7b-43cd-b96a-1920a9068800" providerId="ADAL" clId="{4142F0D2-09CD-469C-B99B-E405523EA2E8}" dt="2026-06-18T06:41:32.925" v="2325" actId="962"/>
          <ac:spMkLst>
            <pc:docMk/>
            <pc:sldMk cId="1519269840" sldId="403"/>
            <ac:spMk id="5" creationId="{FBF2A967-6B0F-08D1-03A5-1344B2A30195}"/>
          </ac:spMkLst>
        </pc:spChg>
        <pc:spChg chg="mod">
          <ac:chgData name="Isabella Giorgio" userId="1d514ece-7b7b-43cd-b96a-1920a9068800" providerId="ADAL" clId="{4142F0D2-09CD-469C-B99B-E405523EA2E8}" dt="2026-06-17T14:59:29.500" v="42" actId="962"/>
          <ac:spMkLst>
            <pc:docMk/>
            <pc:sldMk cId="1519269840" sldId="403"/>
            <ac:spMk id="6" creationId="{DBDE7BA4-A119-973D-2966-C34C4CDAC46C}"/>
          </ac:spMkLst>
        </pc:spChg>
        <pc:spChg chg="mod">
          <ac:chgData name="Isabella Giorgio" userId="1d514ece-7b7b-43cd-b96a-1920a9068800" providerId="ADAL" clId="{4142F0D2-09CD-469C-B99B-E405523EA2E8}" dt="2026-06-17T14:59:29.502" v="43" actId="962"/>
          <ac:spMkLst>
            <pc:docMk/>
            <pc:sldMk cId="1519269840" sldId="403"/>
            <ac:spMk id="7" creationId="{CDA31D77-A8DA-11F2-5B59-9722942A9A1F}"/>
          </ac:spMkLst>
        </pc:spChg>
      </pc:sldChg>
      <pc:sldChg chg="modSp">
        <pc:chgData name="Isabella Giorgio" userId="1d514ece-7b7b-43cd-b96a-1920a9068800" providerId="ADAL" clId="{4142F0D2-09CD-469C-B99B-E405523EA2E8}" dt="2026-06-18T06:40:29.077" v="2307" actId="13244"/>
        <pc:sldMkLst>
          <pc:docMk/>
          <pc:sldMk cId="1387785742" sldId="413"/>
        </pc:sldMkLst>
        <pc:spChg chg="mod">
          <ac:chgData name="Isabella Giorgio" userId="1d514ece-7b7b-43cd-b96a-1920a9068800" providerId="ADAL" clId="{4142F0D2-09CD-469C-B99B-E405523EA2E8}" dt="2026-06-18T06:40:20.598" v="2306" actId="962"/>
          <ac:spMkLst>
            <pc:docMk/>
            <pc:sldMk cId="1387785742" sldId="413"/>
            <ac:spMk id="3" creationId="{C8C9B53E-0479-0301-4772-114FC30DC032}"/>
          </ac:spMkLst>
        </pc:spChg>
        <pc:spChg chg="mod">
          <ac:chgData name="Isabella Giorgio" userId="1d514ece-7b7b-43cd-b96a-1920a9068800" providerId="ADAL" clId="{4142F0D2-09CD-469C-B99B-E405523EA2E8}" dt="2026-06-18T06:40:29.077" v="2307" actId="13244"/>
          <ac:spMkLst>
            <pc:docMk/>
            <pc:sldMk cId="1387785742" sldId="413"/>
            <ac:spMk id="12" creationId="{2620D1CE-36EB-BE27-71C4-D61462F2DF73}"/>
          </ac:spMkLst>
        </pc:spChg>
      </pc:sldChg>
      <pc:sldChg chg="modSp">
        <pc:chgData name="Isabella Giorgio" userId="1d514ece-7b7b-43cd-b96a-1920a9068800" providerId="ADAL" clId="{4142F0D2-09CD-469C-B99B-E405523EA2E8}" dt="2026-06-18T06:42:42.918" v="2347" actId="962"/>
        <pc:sldMkLst>
          <pc:docMk/>
          <pc:sldMk cId="3645427364" sldId="5855"/>
        </pc:sldMkLst>
        <pc:spChg chg="mod">
          <ac:chgData name="Isabella Giorgio" userId="1d514ece-7b7b-43cd-b96a-1920a9068800" providerId="ADAL" clId="{4142F0D2-09CD-469C-B99B-E405523EA2E8}" dt="2026-06-18T06:42:42.918" v="2347" actId="962"/>
          <ac:spMkLst>
            <pc:docMk/>
            <pc:sldMk cId="3645427364" sldId="5855"/>
            <ac:spMk id="4" creationId="{675C5362-F13F-BA12-751F-F5A88A2DA1C5}"/>
          </ac:spMkLst>
        </pc:spChg>
      </pc:sldChg>
      <pc:sldChg chg="modSp">
        <pc:chgData name="Isabella Giorgio" userId="1d514ece-7b7b-43cd-b96a-1920a9068800" providerId="ADAL" clId="{4142F0D2-09CD-469C-B99B-E405523EA2E8}" dt="2026-06-18T06:42:44.295" v="2348" actId="962"/>
        <pc:sldMkLst>
          <pc:docMk/>
          <pc:sldMk cId="3137069907" sldId="5856"/>
        </pc:sldMkLst>
        <pc:spChg chg="mod">
          <ac:chgData name="Isabella Giorgio" userId="1d514ece-7b7b-43cd-b96a-1920a9068800" providerId="ADAL" clId="{4142F0D2-09CD-469C-B99B-E405523EA2E8}" dt="2026-06-18T06:42:44.295" v="2348" actId="962"/>
          <ac:spMkLst>
            <pc:docMk/>
            <pc:sldMk cId="3137069907" sldId="5856"/>
            <ac:spMk id="4" creationId="{7A7BE771-A78C-4A47-3176-5C39249B60CF}"/>
          </ac:spMkLst>
        </pc:spChg>
      </pc:sldChg>
      <pc:sldChg chg="modSp">
        <pc:chgData name="Isabella Giorgio" userId="1d514ece-7b7b-43cd-b96a-1920a9068800" providerId="ADAL" clId="{4142F0D2-09CD-469C-B99B-E405523EA2E8}" dt="2026-06-18T06:42:45.422" v="2349" actId="962"/>
        <pc:sldMkLst>
          <pc:docMk/>
          <pc:sldMk cId="3127858670" sldId="5857"/>
        </pc:sldMkLst>
        <pc:spChg chg="mod">
          <ac:chgData name="Isabella Giorgio" userId="1d514ece-7b7b-43cd-b96a-1920a9068800" providerId="ADAL" clId="{4142F0D2-09CD-469C-B99B-E405523EA2E8}" dt="2026-06-18T06:42:45.422" v="2349" actId="962"/>
          <ac:spMkLst>
            <pc:docMk/>
            <pc:sldMk cId="3127858670" sldId="5857"/>
            <ac:spMk id="4" creationId="{F535ACBC-6ADC-BD6A-E100-B251E4B15198}"/>
          </ac:spMkLst>
        </pc:spChg>
      </pc:sldChg>
      <pc:sldChg chg="modSp">
        <pc:chgData name="Isabella Giorgio" userId="1d514ece-7b7b-43cd-b96a-1920a9068800" providerId="ADAL" clId="{4142F0D2-09CD-469C-B99B-E405523EA2E8}" dt="2026-06-18T06:42:56.214" v="2355" actId="962"/>
        <pc:sldMkLst>
          <pc:docMk/>
          <pc:sldMk cId="1800388965" sldId="5858"/>
        </pc:sldMkLst>
        <pc:spChg chg="mod">
          <ac:chgData name="Isabella Giorgio" userId="1d514ece-7b7b-43cd-b96a-1920a9068800" providerId="ADAL" clId="{4142F0D2-09CD-469C-B99B-E405523EA2E8}" dt="2026-06-18T06:42:56.214" v="2355" actId="962"/>
          <ac:spMkLst>
            <pc:docMk/>
            <pc:sldMk cId="1800388965" sldId="5858"/>
            <ac:spMk id="4" creationId="{1EAD3B73-11A2-5EB8-2280-C995F5C83D3D}"/>
          </ac:spMkLst>
        </pc:spChg>
      </pc:sldChg>
      <pc:sldChg chg="modSp">
        <pc:chgData name="Isabella Giorgio" userId="1d514ece-7b7b-43cd-b96a-1920a9068800" providerId="ADAL" clId="{4142F0D2-09CD-469C-B99B-E405523EA2E8}" dt="2026-06-18T06:39:10.093" v="2285" actId="962"/>
        <pc:sldMkLst>
          <pc:docMk/>
          <pc:sldMk cId="2678863925" sldId="838840419"/>
        </pc:sldMkLst>
        <pc:spChg chg="mod">
          <ac:chgData name="Isabella Giorgio" userId="1d514ece-7b7b-43cd-b96a-1920a9068800" providerId="ADAL" clId="{4142F0D2-09CD-469C-B99B-E405523EA2E8}" dt="2026-06-18T06:39:10.093" v="2285" actId="962"/>
          <ac:spMkLst>
            <pc:docMk/>
            <pc:sldMk cId="2678863925" sldId="838840419"/>
            <ac:spMk id="4" creationId="{E9BEA948-1199-9D13-D07A-12822541A8FF}"/>
          </ac:spMkLst>
        </pc:spChg>
        <pc:picChg chg="mod">
          <ac:chgData name="Isabella Giorgio" userId="1d514ece-7b7b-43cd-b96a-1920a9068800" providerId="ADAL" clId="{4142F0D2-09CD-469C-B99B-E405523EA2E8}" dt="2026-06-18T06:33:51.137" v="2226" actId="13244"/>
          <ac:picMkLst>
            <pc:docMk/>
            <pc:sldMk cId="2678863925" sldId="838840419"/>
            <ac:picMk id="13" creationId="{FC3752C9-04CE-CD66-087D-425683154CAF}"/>
          </ac:picMkLst>
        </pc:picChg>
      </pc:sldChg>
      <pc:sldChg chg="modSp">
        <pc:chgData name="Isabella Giorgio" userId="1d514ece-7b7b-43cd-b96a-1920a9068800" providerId="ADAL" clId="{4142F0D2-09CD-469C-B99B-E405523EA2E8}" dt="2026-06-18T06:43:21.182" v="2359" actId="962"/>
        <pc:sldMkLst>
          <pc:docMk/>
          <pc:sldMk cId="2665167257" sldId="838840443"/>
        </pc:sldMkLst>
        <pc:spChg chg="mod">
          <ac:chgData name="Isabella Giorgio" userId="1d514ece-7b7b-43cd-b96a-1920a9068800" providerId="ADAL" clId="{4142F0D2-09CD-469C-B99B-E405523EA2E8}" dt="2026-06-18T06:43:21.182" v="2359" actId="962"/>
          <ac:spMkLst>
            <pc:docMk/>
            <pc:sldMk cId="2665167257" sldId="838840443"/>
            <ac:spMk id="3" creationId="{BD3BB9B5-169E-DF2B-C8A1-5E01AC5F9CDD}"/>
          </ac:spMkLst>
        </pc:spChg>
      </pc:sldChg>
      <pc:sldChg chg="modSp">
        <pc:chgData name="Isabella Giorgio" userId="1d514ece-7b7b-43cd-b96a-1920a9068800" providerId="ADAL" clId="{4142F0D2-09CD-469C-B99B-E405523EA2E8}" dt="2026-06-18T06:40:38.085" v="2309" actId="13244"/>
        <pc:sldMkLst>
          <pc:docMk/>
          <pc:sldMk cId="2778605866" sldId="838840453"/>
        </pc:sldMkLst>
        <pc:spChg chg="mod">
          <ac:chgData name="Isabella Giorgio" userId="1d514ece-7b7b-43cd-b96a-1920a9068800" providerId="ADAL" clId="{4142F0D2-09CD-469C-B99B-E405523EA2E8}" dt="2026-06-18T06:31:49.961" v="2051" actId="20577"/>
          <ac:spMkLst>
            <pc:docMk/>
            <pc:sldMk cId="2778605866" sldId="838840453"/>
            <ac:spMk id="2" creationId="{45BCFED3-F777-9772-3716-18C1AA19D790}"/>
          </ac:spMkLst>
        </pc:spChg>
        <pc:spChg chg="mod">
          <ac:chgData name="Isabella Giorgio" userId="1d514ece-7b7b-43cd-b96a-1920a9068800" providerId="ADAL" clId="{4142F0D2-09CD-469C-B99B-E405523EA2E8}" dt="2026-06-18T06:40:34.925" v="2308" actId="962"/>
          <ac:spMkLst>
            <pc:docMk/>
            <pc:sldMk cId="2778605866" sldId="838840453"/>
            <ac:spMk id="3" creationId="{9B85103C-9687-F52E-B872-58CFA887966D}"/>
          </ac:spMkLst>
        </pc:spChg>
        <pc:spChg chg="mod">
          <ac:chgData name="Isabella Giorgio" userId="1d514ece-7b7b-43cd-b96a-1920a9068800" providerId="ADAL" clId="{4142F0D2-09CD-469C-B99B-E405523EA2E8}" dt="2026-06-18T06:40:38.085" v="2309" actId="13244"/>
          <ac:spMkLst>
            <pc:docMk/>
            <pc:sldMk cId="2778605866" sldId="838840453"/>
            <ac:spMk id="15" creationId="{1E3BF588-0537-04EF-4B14-3CF036339892}"/>
          </ac:spMkLst>
        </pc:spChg>
      </pc:sldChg>
      <pc:sldChg chg="modSp">
        <pc:chgData name="Isabella Giorgio" userId="1d514ece-7b7b-43cd-b96a-1920a9068800" providerId="ADAL" clId="{4142F0D2-09CD-469C-B99B-E405523EA2E8}" dt="2026-06-18T06:40:50.300" v="2313" actId="13244"/>
        <pc:sldMkLst>
          <pc:docMk/>
          <pc:sldMk cId="755697924" sldId="838840455"/>
        </pc:sldMkLst>
        <pc:spChg chg="mod">
          <ac:chgData name="Isabella Giorgio" userId="1d514ece-7b7b-43cd-b96a-1920a9068800" providerId="ADAL" clId="{4142F0D2-09CD-469C-B99B-E405523EA2E8}" dt="2026-06-18T06:31:54.285" v="2056" actId="20577"/>
          <ac:spMkLst>
            <pc:docMk/>
            <pc:sldMk cId="755697924" sldId="838840455"/>
            <ac:spMk id="2" creationId="{45BCFED3-F777-9772-3716-18C1AA19D790}"/>
          </ac:spMkLst>
        </pc:spChg>
        <pc:spChg chg="mod">
          <ac:chgData name="Isabella Giorgio" userId="1d514ece-7b7b-43cd-b96a-1920a9068800" providerId="ADAL" clId="{4142F0D2-09CD-469C-B99B-E405523EA2E8}" dt="2026-06-18T06:40:46.724" v="2312" actId="962"/>
          <ac:spMkLst>
            <pc:docMk/>
            <pc:sldMk cId="755697924" sldId="838840455"/>
            <ac:spMk id="3" creationId="{81F1CF78-3EF3-D14D-22A7-3081BF0157BE}"/>
          </ac:spMkLst>
        </pc:spChg>
        <pc:spChg chg="mod">
          <ac:chgData name="Isabella Giorgio" userId="1d514ece-7b7b-43cd-b96a-1920a9068800" providerId="ADAL" clId="{4142F0D2-09CD-469C-B99B-E405523EA2E8}" dt="2026-06-18T06:40:50.300" v="2313" actId="13244"/>
          <ac:spMkLst>
            <pc:docMk/>
            <pc:sldMk cId="755697924" sldId="838840455"/>
            <ac:spMk id="8" creationId="{2AA9E5EB-B2A9-DF38-1AA0-FC0EBBE8E943}"/>
          </ac:spMkLst>
        </pc:spChg>
      </pc:sldChg>
      <pc:sldChg chg="modSp">
        <pc:chgData name="Isabella Giorgio" userId="1d514ece-7b7b-43cd-b96a-1920a9068800" providerId="ADAL" clId="{4142F0D2-09CD-469C-B99B-E405523EA2E8}" dt="2026-06-18T06:40:44.396" v="2311" actId="13244"/>
        <pc:sldMkLst>
          <pc:docMk/>
          <pc:sldMk cId="375755835" sldId="838840456"/>
        </pc:sldMkLst>
        <pc:spChg chg="mod">
          <ac:chgData name="Isabella Giorgio" userId="1d514ece-7b7b-43cd-b96a-1920a9068800" providerId="ADAL" clId="{4142F0D2-09CD-469C-B99B-E405523EA2E8}" dt="2026-06-18T06:31:52.462" v="2053" actId="20577"/>
          <ac:spMkLst>
            <pc:docMk/>
            <pc:sldMk cId="375755835" sldId="838840456"/>
            <ac:spMk id="2" creationId="{45BCFED3-F777-9772-3716-18C1AA19D790}"/>
          </ac:spMkLst>
        </pc:spChg>
        <pc:spChg chg="mod">
          <ac:chgData name="Isabella Giorgio" userId="1d514ece-7b7b-43cd-b96a-1920a9068800" providerId="ADAL" clId="{4142F0D2-09CD-469C-B99B-E405523EA2E8}" dt="2026-06-18T06:40:42.373" v="2310" actId="962"/>
          <ac:spMkLst>
            <pc:docMk/>
            <pc:sldMk cId="375755835" sldId="838840456"/>
            <ac:spMk id="3" creationId="{DFE1F370-284A-B011-A697-F057E32BCE49}"/>
          </ac:spMkLst>
        </pc:spChg>
        <pc:spChg chg="mod">
          <ac:chgData name="Isabella Giorgio" userId="1d514ece-7b7b-43cd-b96a-1920a9068800" providerId="ADAL" clId="{4142F0D2-09CD-469C-B99B-E405523EA2E8}" dt="2026-06-18T06:40:44.396" v="2311" actId="13244"/>
          <ac:spMkLst>
            <pc:docMk/>
            <pc:sldMk cId="375755835" sldId="838840456"/>
            <ac:spMk id="12" creationId="{50371C45-B4C9-39B8-AE10-3A6A551910EA}"/>
          </ac:spMkLst>
        </pc:spChg>
      </pc:sldChg>
      <pc:sldChg chg="modSp">
        <pc:chgData name="Isabella Giorgio" userId="1d514ece-7b7b-43cd-b96a-1920a9068800" providerId="ADAL" clId="{4142F0D2-09CD-469C-B99B-E405523EA2E8}" dt="2026-06-18T06:40:55.556" v="2315" actId="13244"/>
        <pc:sldMkLst>
          <pc:docMk/>
          <pc:sldMk cId="2650201145" sldId="838840457"/>
        </pc:sldMkLst>
        <pc:spChg chg="mod">
          <ac:chgData name="Isabella Giorgio" userId="1d514ece-7b7b-43cd-b96a-1920a9068800" providerId="ADAL" clId="{4142F0D2-09CD-469C-B99B-E405523EA2E8}" dt="2026-06-18T06:31:58.575" v="2064" actId="20577"/>
          <ac:spMkLst>
            <pc:docMk/>
            <pc:sldMk cId="2650201145" sldId="838840457"/>
            <ac:spMk id="2" creationId="{45BCFED3-F777-9772-3716-18C1AA19D790}"/>
          </ac:spMkLst>
        </pc:spChg>
        <pc:spChg chg="mod">
          <ac:chgData name="Isabella Giorgio" userId="1d514ece-7b7b-43cd-b96a-1920a9068800" providerId="ADAL" clId="{4142F0D2-09CD-469C-B99B-E405523EA2E8}" dt="2026-06-18T06:40:52.942" v="2314" actId="962"/>
          <ac:spMkLst>
            <pc:docMk/>
            <pc:sldMk cId="2650201145" sldId="838840457"/>
            <ac:spMk id="3" creationId="{42FCDBF1-775A-559A-76A6-FE65FD2F3447}"/>
          </ac:spMkLst>
        </pc:spChg>
        <pc:spChg chg="mod">
          <ac:chgData name="Isabella Giorgio" userId="1d514ece-7b7b-43cd-b96a-1920a9068800" providerId="ADAL" clId="{4142F0D2-09CD-469C-B99B-E405523EA2E8}" dt="2026-06-18T06:40:55.556" v="2315" actId="13244"/>
          <ac:spMkLst>
            <pc:docMk/>
            <pc:sldMk cId="2650201145" sldId="838840457"/>
            <ac:spMk id="11" creationId="{06DE099C-F238-75C3-7E13-5120A78C5F65}"/>
          </ac:spMkLst>
        </pc:spChg>
      </pc:sldChg>
      <pc:sldChg chg="modSp">
        <pc:chgData name="Isabella Giorgio" userId="1d514ece-7b7b-43cd-b96a-1920a9068800" providerId="ADAL" clId="{4142F0D2-09CD-469C-B99B-E405523EA2E8}" dt="2026-06-18T06:41:00.019" v="2317" actId="13244"/>
        <pc:sldMkLst>
          <pc:docMk/>
          <pc:sldMk cId="1928800732" sldId="838840458"/>
        </pc:sldMkLst>
        <pc:spChg chg="mod">
          <ac:chgData name="Isabella Giorgio" userId="1d514ece-7b7b-43cd-b96a-1920a9068800" providerId="ADAL" clId="{4142F0D2-09CD-469C-B99B-E405523EA2E8}" dt="2026-06-18T06:32:02.566" v="2076" actId="20577"/>
          <ac:spMkLst>
            <pc:docMk/>
            <pc:sldMk cId="1928800732" sldId="838840458"/>
            <ac:spMk id="2" creationId="{45BCFED3-F777-9772-3716-18C1AA19D790}"/>
          </ac:spMkLst>
        </pc:spChg>
        <pc:spChg chg="mod">
          <ac:chgData name="Isabella Giorgio" userId="1d514ece-7b7b-43cd-b96a-1920a9068800" providerId="ADAL" clId="{4142F0D2-09CD-469C-B99B-E405523EA2E8}" dt="2026-06-18T06:40:57.686" v="2316" actId="962"/>
          <ac:spMkLst>
            <pc:docMk/>
            <pc:sldMk cId="1928800732" sldId="838840458"/>
            <ac:spMk id="3" creationId="{D397EB48-995A-B529-9410-604F2FE75E52}"/>
          </ac:spMkLst>
        </pc:spChg>
        <pc:spChg chg="mod">
          <ac:chgData name="Isabella Giorgio" userId="1d514ece-7b7b-43cd-b96a-1920a9068800" providerId="ADAL" clId="{4142F0D2-09CD-469C-B99B-E405523EA2E8}" dt="2026-06-18T06:41:00.019" v="2317" actId="13244"/>
          <ac:spMkLst>
            <pc:docMk/>
            <pc:sldMk cId="1928800732" sldId="838840458"/>
            <ac:spMk id="13" creationId="{A113C268-D2A6-26EF-B07D-00EAD75A020C}"/>
          </ac:spMkLst>
        </pc:spChg>
      </pc:sldChg>
      <pc:sldChg chg="modSp">
        <pc:chgData name="Isabella Giorgio" userId="1d514ece-7b7b-43cd-b96a-1920a9068800" providerId="ADAL" clId="{4142F0D2-09CD-469C-B99B-E405523EA2E8}" dt="2026-06-18T06:41:07.197" v="2319" actId="13244"/>
        <pc:sldMkLst>
          <pc:docMk/>
          <pc:sldMk cId="1276605419" sldId="838840459"/>
        </pc:sldMkLst>
        <pc:spChg chg="mod">
          <ac:chgData name="Isabella Giorgio" userId="1d514ece-7b7b-43cd-b96a-1920a9068800" providerId="ADAL" clId="{4142F0D2-09CD-469C-B99B-E405523EA2E8}" dt="2026-06-18T06:32:06.024" v="2096" actId="20577"/>
          <ac:spMkLst>
            <pc:docMk/>
            <pc:sldMk cId="1276605419" sldId="838840459"/>
            <ac:spMk id="2" creationId="{45BCFED3-F777-9772-3716-18C1AA19D790}"/>
          </ac:spMkLst>
        </pc:spChg>
        <pc:spChg chg="mod">
          <ac:chgData name="Isabella Giorgio" userId="1d514ece-7b7b-43cd-b96a-1920a9068800" providerId="ADAL" clId="{4142F0D2-09CD-469C-B99B-E405523EA2E8}" dt="2026-06-18T06:41:02.694" v="2318" actId="962"/>
          <ac:spMkLst>
            <pc:docMk/>
            <pc:sldMk cId="1276605419" sldId="838840459"/>
            <ac:spMk id="3" creationId="{C88F516C-6A73-F435-FD90-C855783D6BB4}"/>
          </ac:spMkLst>
        </pc:spChg>
        <pc:spChg chg="mod">
          <ac:chgData name="Isabella Giorgio" userId="1d514ece-7b7b-43cd-b96a-1920a9068800" providerId="ADAL" clId="{4142F0D2-09CD-469C-B99B-E405523EA2E8}" dt="2026-06-18T06:41:07.197" v="2319" actId="13244"/>
          <ac:spMkLst>
            <pc:docMk/>
            <pc:sldMk cId="1276605419" sldId="838840459"/>
            <ac:spMk id="9" creationId="{CFAFC641-C562-89D7-3BDE-B8E59476C3F2}"/>
          </ac:spMkLst>
        </pc:spChg>
      </pc:sldChg>
      <pc:sldChg chg="modSp">
        <pc:chgData name="Isabella Giorgio" userId="1d514ece-7b7b-43cd-b96a-1920a9068800" providerId="ADAL" clId="{4142F0D2-09CD-469C-B99B-E405523EA2E8}" dt="2026-06-18T06:41:09.029" v="2320" actId="962"/>
        <pc:sldMkLst>
          <pc:docMk/>
          <pc:sldMk cId="3377722813" sldId="838840460"/>
        </pc:sldMkLst>
        <pc:spChg chg="mod">
          <ac:chgData name="Isabella Giorgio" userId="1d514ece-7b7b-43cd-b96a-1920a9068800" providerId="ADAL" clId="{4142F0D2-09CD-469C-B99B-E405523EA2E8}" dt="2026-06-18T06:41:09.029" v="2320" actId="962"/>
          <ac:spMkLst>
            <pc:docMk/>
            <pc:sldMk cId="3377722813" sldId="838840460"/>
            <ac:spMk id="4" creationId="{48F2C878-3A8E-36A5-7165-B7B0CCE03D09}"/>
          </ac:spMkLst>
        </pc:spChg>
      </pc:sldChg>
      <pc:sldChg chg="modSp">
        <pc:chgData name="Isabella Giorgio" userId="1d514ece-7b7b-43cd-b96a-1920a9068800" providerId="ADAL" clId="{4142F0D2-09CD-469C-B99B-E405523EA2E8}" dt="2026-06-18T06:42:11.054" v="2336" actId="962"/>
        <pc:sldMkLst>
          <pc:docMk/>
          <pc:sldMk cId="720075638" sldId="838840464"/>
        </pc:sldMkLst>
        <pc:spChg chg="mod">
          <ac:chgData name="Isabella Giorgio" userId="1d514ece-7b7b-43cd-b96a-1920a9068800" providerId="ADAL" clId="{4142F0D2-09CD-469C-B99B-E405523EA2E8}" dt="2026-06-18T06:42:11.054" v="2336" actId="962"/>
          <ac:spMkLst>
            <pc:docMk/>
            <pc:sldMk cId="720075638" sldId="838840464"/>
            <ac:spMk id="4" creationId="{76C81376-863E-27D0-DC03-4FC56D15E358}"/>
          </ac:spMkLst>
        </pc:spChg>
      </pc:sldChg>
      <pc:sldChg chg="modSp">
        <pc:chgData name="Isabella Giorgio" userId="1d514ece-7b7b-43cd-b96a-1920a9068800" providerId="ADAL" clId="{4142F0D2-09CD-469C-B99B-E405523EA2E8}" dt="2026-06-18T06:42:15.558" v="2337" actId="962"/>
        <pc:sldMkLst>
          <pc:docMk/>
          <pc:sldMk cId="3462120271" sldId="838840466"/>
        </pc:sldMkLst>
        <pc:spChg chg="mod">
          <ac:chgData name="Isabella Giorgio" userId="1d514ece-7b7b-43cd-b96a-1920a9068800" providerId="ADAL" clId="{4142F0D2-09CD-469C-B99B-E405523EA2E8}" dt="2026-06-18T06:42:15.558" v="2337" actId="962"/>
          <ac:spMkLst>
            <pc:docMk/>
            <pc:sldMk cId="3462120271" sldId="838840466"/>
            <ac:spMk id="7" creationId="{8F8DFD2B-35C0-B2D1-39AA-B5094EDDCE69}"/>
          </ac:spMkLst>
        </pc:spChg>
      </pc:sldChg>
      <pc:sldChg chg="modSp mod">
        <pc:chgData name="Isabella Giorgio" userId="1d514ece-7b7b-43cd-b96a-1920a9068800" providerId="ADAL" clId="{4142F0D2-09CD-469C-B99B-E405523EA2E8}" dt="2026-06-17T14:59:29.515" v="46" actId="962"/>
        <pc:sldMkLst>
          <pc:docMk/>
          <pc:sldMk cId="1811986889" sldId="838840480"/>
        </pc:sldMkLst>
        <pc:spChg chg="mod">
          <ac:chgData name="Isabella Giorgio" userId="1d514ece-7b7b-43cd-b96a-1920a9068800" providerId="ADAL" clId="{4142F0D2-09CD-469C-B99B-E405523EA2E8}" dt="2026-06-17T14:59:29.512" v="45" actId="962"/>
          <ac:spMkLst>
            <pc:docMk/>
            <pc:sldMk cId="1811986889" sldId="838840480"/>
            <ac:spMk id="5" creationId="{214C6E72-90F0-581F-5C84-9E39A862CB65}"/>
          </ac:spMkLst>
        </pc:spChg>
        <pc:spChg chg="mod">
          <ac:chgData name="Isabella Giorgio" userId="1d514ece-7b7b-43cd-b96a-1920a9068800" providerId="ADAL" clId="{4142F0D2-09CD-469C-B99B-E405523EA2E8}" dt="2026-06-17T14:59:29.515" v="46" actId="962"/>
          <ac:spMkLst>
            <pc:docMk/>
            <pc:sldMk cId="1811986889" sldId="838840480"/>
            <ac:spMk id="6" creationId="{D3B394F2-5DDA-4F28-C4F3-F900D024B277}"/>
          </ac:spMkLst>
        </pc:spChg>
      </pc:sldChg>
      <pc:sldChg chg="modSp">
        <pc:chgData name="Isabella Giorgio" userId="1d514ece-7b7b-43cd-b96a-1920a9068800" providerId="ADAL" clId="{4142F0D2-09CD-469C-B99B-E405523EA2E8}" dt="2026-06-18T06:43:39.323" v="2366" actId="962"/>
        <pc:sldMkLst>
          <pc:docMk/>
          <pc:sldMk cId="2080621104" sldId="838840482"/>
        </pc:sldMkLst>
        <pc:spChg chg="mod">
          <ac:chgData name="Isabella Giorgio" userId="1d514ece-7b7b-43cd-b96a-1920a9068800" providerId="ADAL" clId="{4142F0D2-09CD-469C-B99B-E405523EA2E8}" dt="2026-06-18T06:43:39.323" v="2366" actId="962"/>
          <ac:spMkLst>
            <pc:docMk/>
            <pc:sldMk cId="2080621104" sldId="838840482"/>
            <ac:spMk id="3" creationId="{118ED430-898B-6D8D-C029-478070679BC0}"/>
          </ac:spMkLst>
        </pc:spChg>
      </pc:sldChg>
      <pc:sldChg chg="modSp">
        <pc:chgData name="Isabella Giorgio" userId="1d514ece-7b7b-43cd-b96a-1920a9068800" providerId="ADAL" clId="{4142F0D2-09CD-469C-B99B-E405523EA2E8}" dt="2026-06-18T06:43:37.028" v="2365" actId="962"/>
        <pc:sldMkLst>
          <pc:docMk/>
          <pc:sldMk cId="1336311057" sldId="838840483"/>
        </pc:sldMkLst>
        <pc:spChg chg="mod">
          <ac:chgData name="Isabella Giorgio" userId="1d514ece-7b7b-43cd-b96a-1920a9068800" providerId="ADAL" clId="{4142F0D2-09CD-469C-B99B-E405523EA2E8}" dt="2026-06-18T06:43:37.028" v="2365" actId="962"/>
          <ac:spMkLst>
            <pc:docMk/>
            <pc:sldMk cId="1336311057" sldId="838840483"/>
            <ac:spMk id="18" creationId="{04EE4EC3-9354-F32A-6325-3F59883D1055}"/>
          </ac:spMkLst>
        </pc:spChg>
      </pc:sldChg>
      <pc:sldChg chg="modSp">
        <pc:chgData name="Isabella Giorgio" userId="1d514ece-7b7b-43cd-b96a-1920a9068800" providerId="ADAL" clId="{4142F0D2-09CD-469C-B99B-E405523EA2E8}" dt="2026-06-18T06:43:16.943" v="2358" actId="962"/>
        <pc:sldMkLst>
          <pc:docMk/>
          <pc:sldMk cId="1045163697" sldId="838840485"/>
        </pc:sldMkLst>
        <pc:spChg chg="mod">
          <ac:chgData name="Isabella Giorgio" userId="1d514ece-7b7b-43cd-b96a-1920a9068800" providerId="ADAL" clId="{4142F0D2-09CD-469C-B99B-E405523EA2E8}" dt="2026-06-18T06:43:16.943" v="2358" actId="962"/>
          <ac:spMkLst>
            <pc:docMk/>
            <pc:sldMk cId="1045163697" sldId="838840485"/>
            <ac:spMk id="4" creationId="{F43C8079-01AF-6972-AE5C-ACA8702AC1DB}"/>
          </ac:spMkLst>
        </pc:spChg>
      </pc:sldChg>
      <pc:sldChg chg="modSp mod">
        <pc:chgData name="Isabella Giorgio" userId="1d514ece-7b7b-43cd-b96a-1920a9068800" providerId="ADAL" clId="{4142F0D2-09CD-469C-B99B-E405523EA2E8}" dt="2026-06-17T14:59:29.521" v="48" actId="962"/>
        <pc:sldMkLst>
          <pc:docMk/>
          <pc:sldMk cId="1706034507" sldId="838840487"/>
        </pc:sldMkLst>
        <pc:spChg chg="mod">
          <ac:chgData name="Isabella Giorgio" userId="1d514ece-7b7b-43cd-b96a-1920a9068800" providerId="ADAL" clId="{4142F0D2-09CD-469C-B99B-E405523EA2E8}" dt="2026-06-17T14:59:29.519" v="47" actId="962"/>
          <ac:spMkLst>
            <pc:docMk/>
            <pc:sldMk cId="1706034507" sldId="838840487"/>
            <ac:spMk id="4" creationId="{617DD746-AECC-50F6-8D9F-979AAD363F23}"/>
          </ac:spMkLst>
        </pc:spChg>
        <pc:spChg chg="mod">
          <ac:chgData name="Isabella Giorgio" userId="1d514ece-7b7b-43cd-b96a-1920a9068800" providerId="ADAL" clId="{4142F0D2-09CD-469C-B99B-E405523EA2E8}" dt="2026-06-17T14:59:29.521" v="48" actId="962"/>
          <ac:spMkLst>
            <pc:docMk/>
            <pc:sldMk cId="1706034507" sldId="838840487"/>
            <ac:spMk id="5" creationId="{171959A0-E566-38A2-9A29-F9E6CCB793D5}"/>
          </ac:spMkLst>
        </pc:spChg>
      </pc:sldChg>
      <pc:sldChg chg="modSp">
        <pc:chgData name="Isabella Giorgio" userId="1d514ece-7b7b-43cd-b96a-1920a9068800" providerId="ADAL" clId="{4142F0D2-09CD-469C-B99B-E405523EA2E8}" dt="2026-06-18T06:43:49.407" v="2369" actId="962"/>
        <pc:sldMkLst>
          <pc:docMk/>
          <pc:sldMk cId="3280578887" sldId="838840499"/>
        </pc:sldMkLst>
        <pc:spChg chg="mod">
          <ac:chgData name="Isabella Giorgio" userId="1d514ece-7b7b-43cd-b96a-1920a9068800" providerId="ADAL" clId="{4142F0D2-09CD-469C-B99B-E405523EA2E8}" dt="2026-06-18T06:43:49.407" v="2369" actId="962"/>
          <ac:spMkLst>
            <pc:docMk/>
            <pc:sldMk cId="3280578887" sldId="838840499"/>
            <ac:spMk id="4" creationId="{D527B2FE-086A-074D-E3FC-4D166D3F89FC}"/>
          </ac:spMkLst>
        </pc:spChg>
      </pc:sldChg>
      <pc:sldChg chg="modSp">
        <pc:chgData name="Isabella Giorgio" userId="1d514ece-7b7b-43cd-b96a-1920a9068800" providerId="ADAL" clId="{4142F0D2-09CD-469C-B99B-E405523EA2E8}" dt="2026-06-18T06:43:54.638" v="2370" actId="962"/>
        <pc:sldMkLst>
          <pc:docMk/>
          <pc:sldMk cId="1465031477" sldId="838840501"/>
        </pc:sldMkLst>
        <pc:spChg chg="mod">
          <ac:chgData name="Isabella Giorgio" userId="1d514ece-7b7b-43cd-b96a-1920a9068800" providerId="ADAL" clId="{4142F0D2-09CD-469C-B99B-E405523EA2E8}" dt="2026-06-18T06:43:54.638" v="2370" actId="962"/>
          <ac:spMkLst>
            <pc:docMk/>
            <pc:sldMk cId="1465031477" sldId="838840501"/>
            <ac:spMk id="4" creationId="{0BF59658-B9E6-861A-3C5B-1C1F6F182B82}"/>
          </ac:spMkLst>
        </pc:spChg>
      </pc:sldChg>
      <pc:sldChg chg="modSp">
        <pc:chgData name="Isabella Giorgio" userId="1d514ece-7b7b-43cd-b96a-1920a9068800" providerId="ADAL" clId="{4142F0D2-09CD-469C-B99B-E405523EA2E8}" dt="2026-06-18T06:44:05.630" v="2374" actId="962"/>
        <pc:sldMkLst>
          <pc:docMk/>
          <pc:sldMk cId="0" sldId="838840502"/>
        </pc:sldMkLst>
        <pc:spChg chg="mod">
          <ac:chgData name="Isabella Giorgio" userId="1d514ece-7b7b-43cd-b96a-1920a9068800" providerId="ADAL" clId="{4142F0D2-09CD-469C-B99B-E405523EA2E8}" dt="2026-06-18T06:44:05.630" v="2374" actId="962"/>
          <ac:spMkLst>
            <pc:docMk/>
            <pc:sldMk cId="0" sldId="838840502"/>
            <ac:spMk id="10" creationId="{C6385DC0-47DC-5564-CF1C-54B23ABD832F}"/>
          </ac:spMkLst>
        </pc:spChg>
      </pc:sldChg>
      <pc:sldChg chg="addSp delSp modSp mod">
        <pc:chgData name="Isabella Giorgio" userId="1d514ece-7b7b-43cd-b96a-1920a9068800" providerId="ADAL" clId="{4142F0D2-09CD-469C-B99B-E405523EA2E8}" dt="2026-06-18T06:44:13.918" v="2377" actId="962"/>
        <pc:sldMkLst>
          <pc:docMk/>
          <pc:sldMk cId="0" sldId="838840505"/>
        </pc:sldMkLst>
        <pc:spChg chg="mod">
          <ac:chgData name="Isabella Giorgio" userId="1d514ece-7b7b-43cd-b96a-1920a9068800" providerId="ADAL" clId="{4142F0D2-09CD-469C-B99B-E405523EA2E8}" dt="2026-06-18T06:44:13.918" v="2377" actId="962"/>
          <ac:spMkLst>
            <pc:docMk/>
            <pc:sldMk cId="0" sldId="838840505"/>
            <ac:spMk id="2" creationId="{8609178A-63D1-E609-22F0-190510F5C8C3}"/>
          </ac:spMkLst>
        </pc:spChg>
        <pc:spChg chg="del">
          <ac:chgData name="Isabella Giorgio" userId="1d514ece-7b7b-43cd-b96a-1920a9068800" providerId="ADAL" clId="{4142F0D2-09CD-469C-B99B-E405523EA2E8}" dt="2026-06-18T06:36:52.699" v="2264" actId="478"/>
          <ac:spMkLst>
            <pc:docMk/>
            <pc:sldMk cId="0" sldId="838840505"/>
            <ac:spMk id="3" creationId="{86915CB4-35D9-BEEF-4FB5-D932619859D4}"/>
          </ac:spMkLst>
        </pc:spChg>
        <pc:spChg chg="add mod">
          <ac:chgData name="Isabella Giorgio" userId="1d514ece-7b7b-43cd-b96a-1920a9068800" providerId="ADAL" clId="{4142F0D2-09CD-469C-B99B-E405523EA2E8}" dt="2026-06-18T06:36:58.985" v="2267" actId="1076"/>
          <ac:spMkLst>
            <pc:docMk/>
            <pc:sldMk cId="0" sldId="838840505"/>
            <ac:spMk id="4" creationId="{0880EA8C-44A6-1D35-FA01-EA59837E50B0}"/>
          </ac:spMkLst>
        </pc:spChg>
        <pc:picChg chg="mod">
          <ac:chgData name="Isabella Giorgio" userId="1d514ece-7b7b-43cd-b96a-1920a9068800" providerId="ADAL" clId="{4142F0D2-09CD-469C-B99B-E405523EA2E8}" dt="2026-06-18T06:36:55.627" v="2266" actId="1076"/>
          <ac:picMkLst>
            <pc:docMk/>
            <pc:sldMk cId="0" sldId="838840505"/>
            <ac:picMk id="5" creationId="{7F3D7240-B6C5-C5C1-E5BE-55C19DFE17BF}"/>
          </ac:picMkLst>
        </pc:picChg>
      </pc:sldChg>
      <pc:sldChg chg="modSp">
        <pc:chgData name="Isabella Giorgio" userId="1d514ece-7b7b-43cd-b96a-1920a9068800" providerId="ADAL" clId="{4142F0D2-09CD-469C-B99B-E405523EA2E8}" dt="2026-06-18T06:44:21.095" v="2379" actId="962"/>
        <pc:sldMkLst>
          <pc:docMk/>
          <pc:sldMk cId="1012752189" sldId="838840507"/>
        </pc:sldMkLst>
        <pc:spChg chg="mod">
          <ac:chgData name="Isabella Giorgio" userId="1d514ece-7b7b-43cd-b96a-1920a9068800" providerId="ADAL" clId="{4142F0D2-09CD-469C-B99B-E405523EA2E8}" dt="2026-06-18T06:44:21.095" v="2379" actId="962"/>
          <ac:spMkLst>
            <pc:docMk/>
            <pc:sldMk cId="1012752189" sldId="838840507"/>
            <ac:spMk id="4" creationId="{A1EB9ABF-AEFC-6266-9DA6-FBED221D8825}"/>
          </ac:spMkLst>
        </pc:spChg>
      </pc:sldChg>
      <pc:sldChg chg="addSp modSp mod">
        <pc:chgData name="Isabella Giorgio" userId="1d514ece-7b7b-43cd-b96a-1920a9068800" providerId="ADAL" clId="{4142F0D2-09CD-469C-B99B-E405523EA2E8}" dt="2026-06-18T06:44:23.613" v="2380" actId="962"/>
        <pc:sldMkLst>
          <pc:docMk/>
          <pc:sldMk cId="1940591165" sldId="838840508"/>
        </pc:sldMkLst>
        <pc:spChg chg="mod">
          <ac:chgData name="Isabella Giorgio" userId="1d514ece-7b7b-43cd-b96a-1920a9068800" providerId="ADAL" clId="{4142F0D2-09CD-469C-B99B-E405523EA2E8}" dt="2026-06-18T06:44:23.613" v="2380" actId="962"/>
          <ac:spMkLst>
            <pc:docMk/>
            <pc:sldMk cId="1940591165" sldId="838840508"/>
            <ac:spMk id="2" creationId="{E494F6B2-FC4E-091D-BB3C-F5219652DDEC}"/>
          </ac:spMkLst>
        </pc:spChg>
        <pc:spChg chg="add mod">
          <ac:chgData name="Isabella Giorgio" userId="1d514ece-7b7b-43cd-b96a-1920a9068800" providerId="ADAL" clId="{4142F0D2-09CD-469C-B99B-E405523EA2E8}" dt="2026-06-18T06:37:07.978" v="2269" actId="167"/>
          <ac:spMkLst>
            <pc:docMk/>
            <pc:sldMk cId="1940591165" sldId="838840508"/>
            <ac:spMk id="3" creationId="{E75C055E-2B8B-C0FB-7DF2-E2BADB10BB8D}"/>
          </ac:spMkLst>
        </pc:spChg>
      </pc:sldChg>
      <pc:sldChg chg="modSp">
        <pc:chgData name="Isabella Giorgio" userId="1d514ece-7b7b-43cd-b96a-1920a9068800" providerId="ADAL" clId="{4142F0D2-09CD-469C-B99B-E405523EA2E8}" dt="2026-06-18T06:44:35.599" v="2386" actId="962"/>
        <pc:sldMkLst>
          <pc:docMk/>
          <pc:sldMk cId="1470174728" sldId="838840514"/>
        </pc:sldMkLst>
        <pc:spChg chg="mod">
          <ac:chgData name="Isabella Giorgio" userId="1d514ece-7b7b-43cd-b96a-1920a9068800" providerId="ADAL" clId="{4142F0D2-09CD-469C-B99B-E405523EA2E8}" dt="2026-06-18T06:44:35.599" v="2386" actId="962"/>
          <ac:spMkLst>
            <pc:docMk/>
            <pc:sldMk cId="1470174728" sldId="838840514"/>
            <ac:spMk id="4" creationId="{BBBED7A2-6998-7AF9-5E37-9B395F469ACD}"/>
          </ac:spMkLst>
        </pc:spChg>
      </pc:sldChg>
      <pc:sldChg chg="modSp">
        <pc:chgData name="Isabella Giorgio" userId="1d514ece-7b7b-43cd-b96a-1920a9068800" providerId="ADAL" clId="{4142F0D2-09CD-469C-B99B-E405523EA2E8}" dt="2026-06-18T06:44:46.783" v="2392" actId="962"/>
        <pc:sldMkLst>
          <pc:docMk/>
          <pc:sldMk cId="0" sldId="838840518"/>
        </pc:sldMkLst>
        <pc:spChg chg="mod">
          <ac:chgData name="Isabella Giorgio" userId="1d514ece-7b7b-43cd-b96a-1920a9068800" providerId="ADAL" clId="{4142F0D2-09CD-469C-B99B-E405523EA2E8}" dt="2026-06-18T06:44:46.783" v="2392" actId="962"/>
          <ac:spMkLst>
            <pc:docMk/>
            <pc:sldMk cId="0" sldId="838840518"/>
            <ac:spMk id="4" creationId="{FDDE47B4-E7F0-AEDC-566F-17E25D91F970}"/>
          </ac:spMkLst>
        </pc:spChg>
      </pc:sldChg>
      <pc:sldChg chg="modSp">
        <pc:chgData name="Isabella Giorgio" userId="1d514ece-7b7b-43cd-b96a-1920a9068800" providerId="ADAL" clId="{4142F0D2-09CD-469C-B99B-E405523EA2E8}" dt="2026-06-18T06:44:48.175" v="2393" actId="962"/>
        <pc:sldMkLst>
          <pc:docMk/>
          <pc:sldMk cId="0" sldId="838840519"/>
        </pc:sldMkLst>
        <pc:spChg chg="mod">
          <ac:chgData name="Isabella Giorgio" userId="1d514ece-7b7b-43cd-b96a-1920a9068800" providerId="ADAL" clId="{4142F0D2-09CD-469C-B99B-E405523EA2E8}" dt="2026-06-18T06:44:48.175" v="2393" actId="962"/>
          <ac:spMkLst>
            <pc:docMk/>
            <pc:sldMk cId="0" sldId="838840519"/>
            <ac:spMk id="10" creationId="{B3579AE1-1CC0-EF25-1188-77907739AE37}"/>
          </ac:spMkLst>
        </pc:spChg>
      </pc:sldChg>
      <pc:sldChg chg="modSp">
        <pc:chgData name="Isabella Giorgio" userId="1d514ece-7b7b-43cd-b96a-1920a9068800" providerId="ADAL" clId="{4142F0D2-09CD-469C-B99B-E405523EA2E8}" dt="2026-06-18T07:02:00.851" v="2406" actId="13244"/>
        <pc:sldMkLst>
          <pc:docMk/>
          <pc:sldMk cId="0" sldId="838840520"/>
        </pc:sldMkLst>
        <pc:spChg chg="mod">
          <ac:chgData name="Isabella Giorgio" userId="1d514ece-7b7b-43cd-b96a-1920a9068800" providerId="ADAL" clId="{4142F0D2-09CD-469C-B99B-E405523EA2E8}" dt="2026-06-18T06:44:53.029" v="2396" actId="962"/>
          <ac:spMkLst>
            <pc:docMk/>
            <pc:sldMk cId="0" sldId="838840520"/>
            <ac:spMk id="4" creationId="{89D42D62-FF93-82C6-AF0E-020572893A7E}"/>
          </ac:spMkLst>
        </pc:spChg>
        <pc:spChg chg="mod">
          <ac:chgData name="Isabella Giorgio" userId="1d514ece-7b7b-43cd-b96a-1920a9068800" providerId="ADAL" clId="{4142F0D2-09CD-469C-B99B-E405523EA2E8}" dt="2026-06-18T07:02:00.851" v="2406" actId="13244"/>
          <ac:spMkLst>
            <pc:docMk/>
            <pc:sldMk cId="0" sldId="838840520"/>
            <ac:spMk id="6" creationId="{4067837F-1E3D-08D7-9513-F22616EABDBF}"/>
          </ac:spMkLst>
        </pc:spChg>
      </pc:sldChg>
      <pc:sldChg chg="modSp">
        <pc:chgData name="Isabella Giorgio" userId="1d514ece-7b7b-43cd-b96a-1920a9068800" providerId="ADAL" clId="{4142F0D2-09CD-469C-B99B-E405523EA2E8}" dt="2026-06-18T06:44:07.705" v="2375" actId="962"/>
        <pc:sldMkLst>
          <pc:docMk/>
          <pc:sldMk cId="3982701485" sldId="838840525"/>
        </pc:sldMkLst>
        <pc:spChg chg="mod">
          <ac:chgData name="Isabella Giorgio" userId="1d514ece-7b7b-43cd-b96a-1920a9068800" providerId="ADAL" clId="{4142F0D2-09CD-469C-B99B-E405523EA2E8}" dt="2026-06-18T06:44:07.705" v="2375" actId="962"/>
          <ac:spMkLst>
            <pc:docMk/>
            <pc:sldMk cId="3982701485" sldId="838840525"/>
            <ac:spMk id="4" creationId="{3D31FC27-54E6-4A7C-D08F-F9BCC1A18402}"/>
          </ac:spMkLst>
        </pc:spChg>
      </pc:sldChg>
      <pc:sldChg chg="modSp">
        <pc:chgData name="Isabella Giorgio" userId="1d514ece-7b7b-43cd-b96a-1920a9068800" providerId="ADAL" clId="{4142F0D2-09CD-469C-B99B-E405523EA2E8}" dt="2026-06-18T06:44:16.022" v="2378" actId="962"/>
        <pc:sldMkLst>
          <pc:docMk/>
          <pc:sldMk cId="1758645929" sldId="838840527"/>
        </pc:sldMkLst>
        <pc:spChg chg="mod">
          <ac:chgData name="Isabella Giorgio" userId="1d514ece-7b7b-43cd-b96a-1920a9068800" providerId="ADAL" clId="{4142F0D2-09CD-469C-B99B-E405523EA2E8}" dt="2026-06-18T06:32:31.449" v="2176" actId="20577"/>
          <ac:spMkLst>
            <pc:docMk/>
            <pc:sldMk cId="1758645929" sldId="838840527"/>
            <ac:spMk id="2" creationId="{12829626-B81B-FC21-24B0-B4B938A3063F}"/>
          </ac:spMkLst>
        </pc:spChg>
        <pc:spChg chg="mod">
          <ac:chgData name="Isabella Giorgio" userId="1d514ece-7b7b-43cd-b96a-1920a9068800" providerId="ADAL" clId="{4142F0D2-09CD-469C-B99B-E405523EA2E8}" dt="2026-06-18T06:44:16.022" v="2378" actId="962"/>
          <ac:spMkLst>
            <pc:docMk/>
            <pc:sldMk cId="1758645929" sldId="838840527"/>
            <ac:spMk id="4" creationId="{88477D31-DF1C-D17C-82B0-B0C39314D577}"/>
          </ac:spMkLst>
        </pc:spChg>
      </pc:sldChg>
      <pc:sldChg chg="modSp">
        <pc:chgData name="Isabella Giorgio" userId="1d514ece-7b7b-43cd-b96a-1920a9068800" providerId="ADAL" clId="{4142F0D2-09CD-469C-B99B-E405523EA2E8}" dt="2026-06-18T06:44:27.294" v="2382" actId="962"/>
        <pc:sldMkLst>
          <pc:docMk/>
          <pc:sldMk cId="408978153" sldId="838840529"/>
        </pc:sldMkLst>
        <pc:spChg chg="mod">
          <ac:chgData name="Isabella Giorgio" userId="1d514ece-7b7b-43cd-b96a-1920a9068800" providerId="ADAL" clId="{4142F0D2-09CD-469C-B99B-E405523EA2E8}" dt="2026-06-18T06:32:36.174" v="2178" actId="20577"/>
          <ac:spMkLst>
            <pc:docMk/>
            <pc:sldMk cId="408978153" sldId="838840529"/>
            <ac:spMk id="2" creationId="{7A7207DC-E01A-FD55-832B-73A87D054C4F}"/>
          </ac:spMkLst>
        </pc:spChg>
        <pc:spChg chg="mod">
          <ac:chgData name="Isabella Giorgio" userId="1d514ece-7b7b-43cd-b96a-1920a9068800" providerId="ADAL" clId="{4142F0D2-09CD-469C-B99B-E405523EA2E8}" dt="2026-06-18T06:44:27.294" v="2382" actId="962"/>
          <ac:spMkLst>
            <pc:docMk/>
            <pc:sldMk cId="408978153" sldId="838840529"/>
            <ac:spMk id="4" creationId="{1261EFB9-1EA2-3D55-DAB4-7E155E3203F8}"/>
          </ac:spMkLst>
        </pc:spChg>
      </pc:sldChg>
      <pc:sldChg chg="modSp">
        <pc:chgData name="Isabella Giorgio" userId="1d514ece-7b7b-43cd-b96a-1920a9068800" providerId="ADAL" clId="{4142F0D2-09CD-469C-B99B-E405523EA2E8}" dt="2026-06-18T06:44:32.471" v="2384" actId="962"/>
        <pc:sldMkLst>
          <pc:docMk/>
          <pc:sldMk cId="1179285564" sldId="838840533"/>
        </pc:sldMkLst>
        <pc:spChg chg="mod">
          <ac:chgData name="Isabella Giorgio" userId="1d514ece-7b7b-43cd-b96a-1920a9068800" providerId="ADAL" clId="{4142F0D2-09CD-469C-B99B-E405523EA2E8}" dt="2026-06-18T06:32:42.978" v="2182" actId="20577"/>
          <ac:spMkLst>
            <pc:docMk/>
            <pc:sldMk cId="1179285564" sldId="838840533"/>
            <ac:spMk id="2" creationId="{6EA7C8FE-6612-F12C-302A-7BAFCBEAE9EF}"/>
          </ac:spMkLst>
        </pc:spChg>
        <pc:spChg chg="mod">
          <ac:chgData name="Isabella Giorgio" userId="1d514ece-7b7b-43cd-b96a-1920a9068800" providerId="ADAL" clId="{4142F0D2-09CD-469C-B99B-E405523EA2E8}" dt="2026-06-18T06:44:32.471" v="2384" actId="962"/>
          <ac:spMkLst>
            <pc:docMk/>
            <pc:sldMk cId="1179285564" sldId="838840533"/>
            <ac:spMk id="4" creationId="{75F7E5B4-F9F8-B3FC-DA7B-A9B67F0CF78D}"/>
          </ac:spMkLst>
        </pc:spChg>
      </pc:sldChg>
      <pc:sldChg chg="modSp">
        <pc:chgData name="Isabella Giorgio" userId="1d514ece-7b7b-43cd-b96a-1920a9068800" providerId="ADAL" clId="{4142F0D2-09CD-469C-B99B-E405523EA2E8}" dt="2026-06-18T06:44:40.903" v="2388" actId="962"/>
        <pc:sldMkLst>
          <pc:docMk/>
          <pc:sldMk cId="3628473481" sldId="838840536"/>
        </pc:sldMkLst>
        <pc:spChg chg="mod">
          <ac:chgData name="Isabella Giorgio" userId="1d514ece-7b7b-43cd-b96a-1920a9068800" providerId="ADAL" clId="{4142F0D2-09CD-469C-B99B-E405523EA2E8}" dt="2026-06-18T06:32:49.304" v="2198" actId="20577"/>
          <ac:spMkLst>
            <pc:docMk/>
            <pc:sldMk cId="3628473481" sldId="838840536"/>
            <ac:spMk id="2" creationId="{6DFE1C30-4461-49C2-17BC-AD72DE3992C3}"/>
          </ac:spMkLst>
        </pc:spChg>
        <pc:spChg chg="mod">
          <ac:chgData name="Isabella Giorgio" userId="1d514ece-7b7b-43cd-b96a-1920a9068800" providerId="ADAL" clId="{4142F0D2-09CD-469C-B99B-E405523EA2E8}" dt="2026-06-18T06:44:40.903" v="2388" actId="962"/>
          <ac:spMkLst>
            <pc:docMk/>
            <pc:sldMk cId="3628473481" sldId="838840536"/>
            <ac:spMk id="4" creationId="{E27BAF5F-4762-002D-CA70-B26064D4C3D3}"/>
          </ac:spMkLst>
        </pc:spChg>
      </pc:sldChg>
      <pc:sldChg chg="modSp">
        <pc:chgData name="Isabella Giorgio" userId="1d514ece-7b7b-43cd-b96a-1920a9068800" providerId="ADAL" clId="{4142F0D2-09CD-469C-B99B-E405523EA2E8}" dt="2026-06-18T06:44:43.791" v="2390" actId="962"/>
        <pc:sldMkLst>
          <pc:docMk/>
          <pc:sldMk cId="1964533237" sldId="838840539"/>
        </pc:sldMkLst>
        <pc:spChg chg="mod">
          <ac:chgData name="Isabella Giorgio" userId="1d514ece-7b7b-43cd-b96a-1920a9068800" providerId="ADAL" clId="{4142F0D2-09CD-469C-B99B-E405523EA2E8}" dt="2026-06-18T06:44:43.791" v="2390" actId="962"/>
          <ac:spMkLst>
            <pc:docMk/>
            <pc:sldMk cId="1964533237" sldId="838840539"/>
            <ac:spMk id="4" creationId="{D534A2A4-3A7C-51B8-2AD5-9B430B6E4751}"/>
          </ac:spMkLst>
        </pc:spChg>
      </pc:sldChg>
      <pc:sldChg chg="modSp">
        <pc:chgData name="Isabella Giorgio" userId="1d514ece-7b7b-43cd-b96a-1920a9068800" providerId="ADAL" clId="{4142F0D2-09CD-469C-B99B-E405523EA2E8}" dt="2026-06-18T06:44:58.558" v="2399" actId="962"/>
        <pc:sldMkLst>
          <pc:docMk/>
          <pc:sldMk cId="539902274" sldId="838840540"/>
        </pc:sldMkLst>
        <pc:spChg chg="mod">
          <ac:chgData name="Isabella Giorgio" userId="1d514ece-7b7b-43cd-b96a-1920a9068800" providerId="ADAL" clId="{4142F0D2-09CD-469C-B99B-E405523EA2E8}" dt="2026-06-18T06:44:58.558" v="2399" actId="962"/>
          <ac:spMkLst>
            <pc:docMk/>
            <pc:sldMk cId="539902274" sldId="838840540"/>
            <ac:spMk id="4" creationId="{853F3A58-AC93-80B7-2D00-307AA53E5E33}"/>
          </ac:spMkLst>
        </pc:spChg>
      </pc:sldChg>
      <pc:sldChg chg="modSp">
        <pc:chgData name="Isabella Giorgio" userId="1d514ece-7b7b-43cd-b96a-1920a9068800" providerId="ADAL" clId="{4142F0D2-09CD-469C-B99B-E405523EA2E8}" dt="2026-06-18T06:45:00.272" v="2400" actId="962"/>
        <pc:sldMkLst>
          <pc:docMk/>
          <pc:sldMk cId="1937551360" sldId="838840541"/>
        </pc:sldMkLst>
        <pc:spChg chg="mod">
          <ac:chgData name="Isabella Giorgio" userId="1d514ece-7b7b-43cd-b96a-1920a9068800" providerId="ADAL" clId="{4142F0D2-09CD-469C-B99B-E405523EA2E8}" dt="2026-06-18T06:45:00.272" v="2400" actId="962"/>
          <ac:spMkLst>
            <pc:docMk/>
            <pc:sldMk cId="1937551360" sldId="838840541"/>
            <ac:spMk id="4" creationId="{AC9CA26A-C9AA-3CB6-123C-72C12A31C21E}"/>
          </ac:spMkLst>
        </pc:spChg>
      </pc:sldChg>
      <pc:sldChg chg="addSp delSp modSp mod">
        <pc:chgData name="Isabella Giorgio" userId="1d514ece-7b7b-43cd-b96a-1920a9068800" providerId="ADAL" clId="{4142F0D2-09CD-469C-B99B-E405523EA2E8}" dt="2026-06-18T07:02:10.002" v="2409" actId="13244"/>
        <pc:sldMkLst>
          <pc:docMk/>
          <pc:sldMk cId="3300614069" sldId="838840542"/>
        </pc:sldMkLst>
        <pc:spChg chg="add mod">
          <ac:chgData name="Isabella Giorgio" userId="1d514ece-7b7b-43cd-b96a-1920a9068800" providerId="ADAL" clId="{4142F0D2-09CD-469C-B99B-E405523EA2E8}" dt="2026-06-18T06:45:10.644" v="2404" actId="13244"/>
          <ac:spMkLst>
            <pc:docMk/>
            <pc:sldMk cId="3300614069" sldId="838840542"/>
            <ac:spMk id="2" creationId="{80FD6533-0E85-10D3-B086-94F53A4A596D}"/>
          </ac:spMkLst>
        </pc:spChg>
        <pc:spChg chg="add del mod">
          <ac:chgData name="Isabella Giorgio" userId="1d514ece-7b7b-43cd-b96a-1920a9068800" providerId="ADAL" clId="{4142F0D2-09CD-469C-B99B-E405523EA2E8}" dt="2026-06-17T15:01:26.678" v="68" actId="478"/>
          <ac:spMkLst>
            <pc:docMk/>
            <pc:sldMk cId="3300614069" sldId="838840542"/>
            <ac:spMk id="2" creationId="{E339A0B1-1307-96BE-37A0-1B26A0140393}"/>
          </ac:spMkLst>
        </pc:spChg>
        <pc:picChg chg="mod">
          <ac:chgData name="Isabella Giorgio" userId="1d514ece-7b7b-43cd-b96a-1920a9068800" providerId="ADAL" clId="{4142F0D2-09CD-469C-B99B-E405523EA2E8}" dt="2026-06-18T07:02:10.002" v="2409" actId="13244"/>
          <ac:picMkLst>
            <pc:docMk/>
            <pc:sldMk cId="3300614069" sldId="838840542"/>
            <ac:picMk id="3" creationId="{F15466EE-E742-CFD3-BD6F-28183AEAE7C5}"/>
          </ac:picMkLst>
        </pc:picChg>
        <pc:picChg chg="mod">
          <ac:chgData name="Isabella Giorgio" userId="1d514ece-7b7b-43cd-b96a-1920a9068800" providerId="ADAL" clId="{4142F0D2-09CD-469C-B99B-E405523EA2E8}" dt="2026-06-17T15:00:33.426" v="61" actId="962"/>
          <ac:picMkLst>
            <pc:docMk/>
            <pc:sldMk cId="3300614069" sldId="838840542"/>
            <ac:picMk id="4" creationId="{B0C6CFF1-032A-806D-1AC9-839628BC50F6}"/>
          </ac:picMkLst>
        </pc:picChg>
        <pc:picChg chg="mod">
          <ac:chgData name="Isabella Giorgio" userId="1d514ece-7b7b-43cd-b96a-1920a9068800" providerId="ADAL" clId="{4142F0D2-09CD-469C-B99B-E405523EA2E8}" dt="2026-06-18T07:02:08.315" v="2408" actId="13244"/>
          <ac:picMkLst>
            <pc:docMk/>
            <pc:sldMk cId="3300614069" sldId="838840542"/>
            <ac:picMk id="10" creationId="{BA927FDE-94C2-15DF-4AD4-64510E409C40}"/>
          </ac:picMkLst>
        </pc:picChg>
        <pc:picChg chg="mod">
          <ac:chgData name="Isabella Giorgio" userId="1d514ece-7b7b-43cd-b96a-1920a9068800" providerId="ADAL" clId="{4142F0D2-09CD-469C-B99B-E405523EA2E8}" dt="2026-06-17T15:00:28.710" v="59" actId="962"/>
          <ac:picMkLst>
            <pc:docMk/>
            <pc:sldMk cId="3300614069" sldId="838840542"/>
            <ac:picMk id="13" creationId="{4B75BD01-2AE8-6B84-5D50-044AF1499E59}"/>
          </ac:picMkLst>
        </pc:picChg>
      </pc:sldChg>
      <pc:sldChg chg="modSp">
        <pc:chgData name="Isabella Giorgio" userId="1d514ece-7b7b-43cd-b96a-1920a9068800" providerId="ADAL" clId="{4142F0D2-09CD-469C-B99B-E405523EA2E8}" dt="2026-06-18T06:42:31.532" v="2342" actId="962"/>
        <pc:sldMkLst>
          <pc:docMk/>
          <pc:sldMk cId="346200689" sldId="838840543"/>
        </pc:sldMkLst>
        <pc:spChg chg="mod">
          <ac:chgData name="Isabella Giorgio" userId="1d514ece-7b7b-43cd-b96a-1920a9068800" providerId="ADAL" clId="{4142F0D2-09CD-469C-B99B-E405523EA2E8}" dt="2026-06-18T06:42:31.532" v="2342" actId="962"/>
          <ac:spMkLst>
            <pc:docMk/>
            <pc:sldMk cId="346200689" sldId="838840543"/>
            <ac:spMk id="4" creationId="{D525C9BE-2298-6E2F-1F56-136C111665C0}"/>
          </ac:spMkLst>
        </pc:spChg>
      </pc:sldChg>
      <pc:sldChg chg="modSp">
        <pc:chgData name="Isabella Giorgio" userId="1d514ece-7b7b-43cd-b96a-1920a9068800" providerId="ADAL" clId="{4142F0D2-09CD-469C-B99B-E405523EA2E8}" dt="2026-06-18T06:42:33.064" v="2343" actId="962"/>
        <pc:sldMkLst>
          <pc:docMk/>
          <pc:sldMk cId="2677991673" sldId="838840544"/>
        </pc:sldMkLst>
        <pc:spChg chg="mod">
          <ac:chgData name="Isabella Giorgio" userId="1d514ece-7b7b-43cd-b96a-1920a9068800" providerId="ADAL" clId="{4142F0D2-09CD-469C-B99B-E405523EA2E8}" dt="2026-06-18T06:42:33.064" v="2343" actId="962"/>
          <ac:spMkLst>
            <pc:docMk/>
            <pc:sldMk cId="2677991673" sldId="838840544"/>
            <ac:spMk id="4" creationId="{C7B075E1-A8F4-7F89-FA86-267BE5C69D51}"/>
          </ac:spMkLst>
        </pc:spChg>
      </pc:sldChg>
      <pc:sldChg chg="modSp">
        <pc:chgData name="Isabella Giorgio" userId="1d514ece-7b7b-43cd-b96a-1920a9068800" providerId="ADAL" clId="{4142F0D2-09CD-469C-B99B-E405523EA2E8}" dt="2026-06-18T06:42:40.350" v="2345" actId="962"/>
        <pc:sldMkLst>
          <pc:docMk/>
          <pc:sldMk cId="1691156295" sldId="838840545"/>
        </pc:sldMkLst>
        <pc:spChg chg="mod">
          <ac:chgData name="Isabella Giorgio" userId="1d514ece-7b7b-43cd-b96a-1920a9068800" providerId="ADAL" clId="{4142F0D2-09CD-469C-B99B-E405523EA2E8}" dt="2026-06-18T06:42:40.350" v="2345" actId="962"/>
          <ac:spMkLst>
            <pc:docMk/>
            <pc:sldMk cId="1691156295" sldId="838840545"/>
            <ac:spMk id="4" creationId="{7D0996F5-FA90-3A35-63E7-D7B5D61D450E}"/>
          </ac:spMkLst>
        </pc:spChg>
      </pc:sldChg>
      <pc:sldChg chg="modSp">
        <pc:chgData name="Isabella Giorgio" userId="1d514ece-7b7b-43cd-b96a-1920a9068800" providerId="ADAL" clId="{4142F0D2-09CD-469C-B99B-E405523EA2E8}" dt="2026-06-18T06:38:49.683" v="2281" actId="962"/>
        <pc:sldMkLst>
          <pc:docMk/>
          <pc:sldMk cId="2822594304" sldId="838840548"/>
        </pc:sldMkLst>
        <pc:spChg chg="mod">
          <ac:chgData name="Isabella Giorgio" userId="1d514ece-7b7b-43cd-b96a-1920a9068800" providerId="ADAL" clId="{4142F0D2-09CD-469C-B99B-E405523EA2E8}" dt="2026-06-18T06:38:49.683" v="2281" actId="962"/>
          <ac:spMkLst>
            <pc:docMk/>
            <pc:sldMk cId="2822594304" sldId="838840548"/>
            <ac:spMk id="10" creationId="{ACF8285C-2F8F-9B11-565D-08E0CF92C6D3}"/>
          </ac:spMkLst>
        </pc:spChg>
      </pc:sldChg>
      <pc:sldChg chg="modSp">
        <pc:chgData name="Isabella Giorgio" userId="1d514ece-7b7b-43cd-b96a-1920a9068800" providerId="ADAL" clId="{4142F0D2-09CD-469C-B99B-E405523EA2E8}" dt="2026-06-18T06:38:52.836" v="2282" actId="962"/>
        <pc:sldMkLst>
          <pc:docMk/>
          <pc:sldMk cId="1268039511" sldId="838840549"/>
        </pc:sldMkLst>
        <pc:spChg chg="mod">
          <ac:chgData name="Isabella Giorgio" userId="1d514ece-7b7b-43cd-b96a-1920a9068800" providerId="ADAL" clId="{4142F0D2-09CD-469C-B99B-E405523EA2E8}" dt="2026-06-18T06:38:52.836" v="2282" actId="962"/>
          <ac:spMkLst>
            <pc:docMk/>
            <pc:sldMk cId="1268039511" sldId="838840549"/>
            <ac:spMk id="10" creationId="{A5B8213A-5EB9-8F10-BF5D-B4C485E76C35}"/>
          </ac:spMkLst>
        </pc:spChg>
      </pc:sldChg>
      <pc:sldChg chg="modSp">
        <pc:chgData name="Isabella Giorgio" userId="1d514ece-7b7b-43cd-b96a-1920a9068800" providerId="ADAL" clId="{4142F0D2-09CD-469C-B99B-E405523EA2E8}" dt="2026-06-18T06:38:54.933" v="2283" actId="962"/>
        <pc:sldMkLst>
          <pc:docMk/>
          <pc:sldMk cId="782625750" sldId="838840550"/>
        </pc:sldMkLst>
        <pc:spChg chg="mod">
          <ac:chgData name="Isabella Giorgio" userId="1d514ece-7b7b-43cd-b96a-1920a9068800" providerId="ADAL" clId="{4142F0D2-09CD-469C-B99B-E405523EA2E8}" dt="2026-06-18T06:38:54.933" v="2283" actId="962"/>
          <ac:spMkLst>
            <pc:docMk/>
            <pc:sldMk cId="782625750" sldId="838840550"/>
            <ac:spMk id="4" creationId="{B2E8EDA0-0955-F593-66EC-A1E3EF629DCB}"/>
          </ac:spMkLst>
        </pc:spChg>
      </pc:sldChg>
      <pc:sldChg chg="modSp">
        <pc:chgData name="Isabella Giorgio" userId="1d514ece-7b7b-43cd-b96a-1920a9068800" providerId="ADAL" clId="{4142F0D2-09CD-469C-B99B-E405523EA2E8}" dt="2026-06-18T06:39:16.570" v="2287" actId="962"/>
        <pc:sldMkLst>
          <pc:docMk/>
          <pc:sldMk cId="2213435167" sldId="838840551"/>
        </pc:sldMkLst>
        <pc:spChg chg="mod">
          <ac:chgData name="Isabella Giorgio" userId="1d514ece-7b7b-43cd-b96a-1920a9068800" providerId="ADAL" clId="{4142F0D2-09CD-469C-B99B-E405523EA2E8}" dt="2026-06-18T06:39:16.570" v="2287" actId="962"/>
          <ac:spMkLst>
            <pc:docMk/>
            <pc:sldMk cId="2213435167" sldId="838840551"/>
            <ac:spMk id="10" creationId="{79C484F6-A930-8CAF-A449-A112D4BC4C20}"/>
          </ac:spMkLst>
        </pc:spChg>
      </pc:sldChg>
      <pc:sldChg chg="modSp">
        <pc:chgData name="Isabella Giorgio" userId="1d514ece-7b7b-43cd-b96a-1920a9068800" providerId="ADAL" clId="{4142F0D2-09CD-469C-B99B-E405523EA2E8}" dt="2026-06-18T06:39:18.395" v="2288" actId="962"/>
        <pc:sldMkLst>
          <pc:docMk/>
          <pc:sldMk cId="1111223334" sldId="838840552"/>
        </pc:sldMkLst>
        <pc:spChg chg="mod">
          <ac:chgData name="Isabella Giorgio" userId="1d514ece-7b7b-43cd-b96a-1920a9068800" providerId="ADAL" clId="{4142F0D2-09CD-469C-B99B-E405523EA2E8}" dt="2026-06-18T06:39:18.395" v="2288" actId="962"/>
          <ac:spMkLst>
            <pc:docMk/>
            <pc:sldMk cId="1111223334" sldId="838840552"/>
            <ac:spMk id="4" creationId="{CC8BE835-3A29-B442-C1DB-C0DAB4375308}"/>
          </ac:spMkLst>
        </pc:spChg>
        <pc:grpChg chg="mod">
          <ac:chgData name="Isabella Giorgio" userId="1d514ece-7b7b-43cd-b96a-1920a9068800" providerId="ADAL" clId="{4142F0D2-09CD-469C-B99B-E405523EA2E8}" dt="2026-06-18T06:34:05.415" v="2228"/>
          <ac:grpSpMkLst>
            <pc:docMk/>
            <pc:sldMk cId="1111223334" sldId="838840552"/>
            <ac:grpSpMk id="29" creationId="{296363D7-A7AA-C280-A9A5-16E0637D4750}"/>
          </ac:grpSpMkLst>
        </pc:grpChg>
      </pc:sldChg>
      <pc:sldChg chg="modSp">
        <pc:chgData name="Isabella Giorgio" userId="1d514ece-7b7b-43cd-b96a-1920a9068800" providerId="ADAL" clId="{4142F0D2-09CD-469C-B99B-E405523EA2E8}" dt="2026-06-18T06:39:19.914" v="2289" actId="962"/>
        <pc:sldMkLst>
          <pc:docMk/>
          <pc:sldMk cId="1379623354" sldId="838840553"/>
        </pc:sldMkLst>
        <pc:spChg chg="mod">
          <ac:chgData name="Isabella Giorgio" userId="1d514ece-7b7b-43cd-b96a-1920a9068800" providerId="ADAL" clId="{4142F0D2-09CD-469C-B99B-E405523EA2E8}" dt="2026-06-18T06:39:19.914" v="2289" actId="962"/>
          <ac:spMkLst>
            <pc:docMk/>
            <pc:sldMk cId="1379623354" sldId="838840553"/>
            <ac:spMk id="4" creationId="{D9895DB5-FB55-1963-D960-6B109AF1E0F8}"/>
          </ac:spMkLst>
        </pc:spChg>
      </pc:sldChg>
      <pc:sldChg chg="modSp mod">
        <pc:chgData name="Isabella Giorgio" userId="1d514ece-7b7b-43cd-b96a-1920a9068800" providerId="ADAL" clId="{4142F0D2-09CD-469C-B99B-E405523EA2E8}" dt="2026-06-18T06:39:34.557" v="2295" actId="962"/>
        <pc:sldMkLst>
          <pc:docMk/>
          <pc:sldMk cId="3106268245" sldId="838840554"/>
        </pc:sldMkLst>
        <pc:spChg chg="ord">
          <ac:chgData name="Isabella Giorgio" userId="1d514ece-7b7b-43cd-b96a-1920a9068800" providerId="ADAL" clId="{4142F0D2-09CD-469C-B99B-E405523EA2E8}" dt="2026-06-18T06:34:35.057" v="2232"/>
          <ac:spMkLst>
            <pc:docMk/>
            <pc:sldMk cId="3106268245" sldId="838840554"/>
            <ac:spMk id="2" creationId="{45BCFED3-F777-9772-3716-18C1AA19D790}"/>
          </ac:spMkLst>
        </pc:spChg>
        <pc:spChg chg="ord">
          <ac:chgData name="Isabella Giorgio" userId="1d514ece-7b7b-43cd-b96a-1920a9068800" providerId="ADAL" clId="{4142F0D2-09CD-469C-B99B-E405523EA2E8}" dt="2026-06-18T06:34:35.057" v="2232"/>
          <ac:spMkLst>
            <pc:docMk/>
            <pc:sldMk cId="3106268245" sldId="838840554"/>
            <ac:spMk id="4" creationId="{3B859724-53D2-593F-A6EE-0E12680141C7}"/>
          </ac:spMkLst>
        </pc:spChg>
        <pc:spChg chg="ord">
          <ac:chgData name="Isabella Giorgio" userId="1d514ece-7b7b-43cd-b96a-1920a9068800" providerId="ADAL" clId="{4142F0D2-09CD-469C-B99B-E405523EA2E8}" dt="2026-06-18T06:34:35.057" v="2232"/>
          <ac:spMkLst>
            <pc:docMk/>
            <pc:sldMk cId="3106268245" sldId="838840554"/>
            <ac:spMk id="7" creationId="{E39A27AC-22F5-E723-EF32-724A9383528A}"/>
          </ac:spMkLst>
        </pc:spChg>
        <pc:spChg chg="mod ord">
          <ac:chgData name="Isabella Giorgio" userId="1d514ece-7b7b-43cd-b96a-1920a9068800" providerId="ADAL" clId="{4142F0D2-09CD-469C-B99B-E405523EA2E8}" dt="2026-06-18T06:39:34.557" v="2295" actId="962"/>
          <ac:spMkLst>
            <pc:docMk/>
            <pc:sldMk cId="3106268245" sldId="838840554"/>
            <ac:spMk id="11" creationId="{0E95215F-1124-C918-2D71-AA06DEBDC98A}"/>
          </ac:spMkLst>
        </pc:spChg>
        <pc:picChg chg="mod ord">
          <ac:chgData name="Isabella Giorgio" userId="1d514ece-7b7b-43cd-b96a-1920a9068800" providerId="ADAL" clId="{4142F0D2-09CD-469C-B99B-E405523EA2E8}" dt="2026-06-18T06:34:35.057" v="2232"/>
          <ac:picMkLst>
            <pc:docMk/>
            <pc:sldMk cId="3106268245" sldId="838840554"/>
            <ac:picMk id="8" creationId="{B67EE1CF-E29D-0CB8-EA3D-A040BA6809CE}"/>
          </ac:picMkLst>
        </pc:picChg>
      </pc:sldChg>
      <pc:sldChg chg="modSp">
        <pc:chgData name="Isabella Giorgio" userId="1d514ece-7b7b-43cd-b96a-1920a9068800" providerId="ADAL" clId="{4142F0D2-09CD-469C-B99B-E405523EA2E8}" dt="2026-06-18T06:39:41.613" v="2296" actId="962"/>
        <pc:sldMkLst>
          <pc:docMk/>
          <pc:sldMk cId="170001554" sldId="838840555"/>
        </pc:sldMkLst>
        <pc:spChg chg="mod">
          <ac:chgData name="Isabella Giorgio" userId="1d514ece-7b7b-43cd-b96a-1920a9068800" providerId="ADAL" clId="{4142F0D2-09CD-469C-B99B-E405523EA2E8}" dt="2026-06-18T06:39:41.613" v="2296" actId="962"/>
          <ac:spMkLst>
            <pc:docMk/>
            <pc:sldMk cId="170001554" sldId="838840555"/>
            <ac:spMk id="11" creationId="{8868F0A7-C176-4F67-7126-7C2980C4BE74}"/>
          </ac:spMkLst>
        </pc:spChg>
        <pc:picChg chg="mod">
          <ac:chgData name="Isabella Giorgio" userId="1d514ece-7b7b-43cd-b96a-1920a9068800" providerId="ADAL" clId="{4142F0D2-09CD-469C-B99B-E405523EA2E8}" dt="2026-06-18T06:34:58.410" v="2234" actId="13244"/>
          <ac:picMkLst>
            <pc:docMk/>
            <pc:sldMk cId="170001554" sldId="838840555"/>
            <ac:picMk id="10" creationId="{4C56C04F-6C34-DAD0-6DBA-3B653BA4CA82}"/>
          </ac:picMkLst>
        </pc:picChg>
      </pc:sldChg>
      <pc:sldChg chg="modSp">
        <pc:chgData name="Isabella Giorgio" userId="1d514ece-7b7b-43cd-b96a-1920a9068800" providerId="ADAL" clId="{4142F0D2-09CD-469C-B99B-E405523EA2E8}" dt="2026-06-18T06:39:47.574" v="2297" actId="962"/>
        <pc:sldMkLst>
          <pc:docMk/>
          <pc:sldMk cId="2243580568" sldId="838840556"/>
        </pc:sldMkLst>
        <pc:spChg chg="mod">
          <ac:chgData name="Isabella Giorgio" userId="1d514ece-7b7b-43cd-b96a-1920a9068800" providerId="ADAL" clId="{4142F0D2-09CD-469C-B99B-E405523EA2E8}" dt="2026-06-18T06:39:47.574" v="2297" actId="962"/>
          <ac:spMkLst>
            <pc:docMk/>
            <pc:sldMk cId="2243580568" sldId="838840556"/>
            <ac:spMk id="11" creationId="{334117A3-9D6A-FD0D-84B5-7AF2EF796131}"/>
          </ac:spMkLst>
        </pc:spChg>
        <pc:picChg chg="mod">
          <ac:chgData name="Isabella Giorgio" userId="1d514ece-7b7b-43cd-b96a-1920a9068800" providerId="ADAL" clId="{4142F0D2-09CD-469C-B99B-E405523EA2E8}" dt="2026-06-18T06:35:16.826" v="2238"/>
          <ac:picMkLst>
            <pc:docMk/>
            <pc:sldMk cId="2243580568" sldId="838840556"/>
            <ac:picMk id="8" creationId="{9A838D1E-5CFD-F109-5ABD-A0DC0C3473CE}"/>
          </ac:picMkLst>
        </pc:picChg>
      </pc:sldChg>
      <pc:sldChg chg="modSp">
        <pc:chgData name="Isabella Giorgio" userId="1d514ece-7b7b-43cd-b96a-1920a9068800" providerId="ADAL" clId="{4142F0D2-09CD-469C-B99B-E405523EA2E8}" dt="2026-06-18T06:39:59.619" v="2299" actId="13244"/>
        <pc:sldMkLst>
          <pc:docMk/>
          <pc:sldMk cId="3720646206" sldId="838840557"/>
        </pc:sldMkLst>
        <pc:spChg chg="mod">
          <ac:chgData name="Isabella Giorgio" userId="1d514ece-7b7b-43cd-b96a-1920a9068800" providerId="ADAL" clId="{4142F0D2-09CD-469C-B99B-E405523EA2E8}" dt="2026-06-18T06:39:51.549" v="2298" actId="962"/>
          <ac:spMkLst>
            <pc:docMk/>
            <pc:sldMk cId="3720646206" sldId="838840557"/>
            <ac:spMk id="11" creationId="{D511C94F-273E-462D-8667-2D374D477B44}"/>
          </ac:spMkLst>
        </pc:spChg>
        <pc:picChg chg="mod">
          <ac:chgData name="Isabella Giorgio" userId="1d514ece-7b7b-43cd-b96a-1920a9068800" providerId="ADAL" clId="{4142F0D2-09CD-469C-B99B-E405523EA2E8}" dt="2026-06-18T06:39:59.619" v="2299" actId="13244"/>
          <ac:picMkLst>
            <pc:docMk/>
            <pc:sldMk cId="3720646206" sldId="838840557"/>
            <ac:picMk id="10" creationId="{9543CA1E-28DE-FC7E-912E-27C63ED8655B}"/>
          </ac:picMkLst>
        </pc:picChg>
      </pc:sldChg>
      <pc:sldChg chg="modSp">
        <pc:chgData name="Isabella Giorgio" userId="1d514ece-7b7b-43cd-b96a-1920a9068800" providerId="ADAL" clId="{4142F0D2-09CD-469C-B99B-E405523EA2E8}" dt="2026-06-18T06:40:05.181" v="2300" actId="962"/>
        <pc:sldMkLst>
          <pc:docMk/>
          <pc:sldMk cId="731608059" sldId="838840558"/>
        </pc:sldMkLst>
        <pc:spChg chg="mod">
          <ac:chgData name="Isabella Giorgio" userId="1d514ece-7b7b-43cd-b96a-1920a9068800" providerId="ADAL" clId="{4142F0D2-09CD-469C-B99B-E405523EA2E8}" dt="2026-06-18T06:40:05.181" v="2300" actId="962"/>
          <ac:spMkLst>
            <pc:docMk/>
            <pc:sldMk cId="731608059" sldId="838840558"/>
            <ac:spMk id="10" creationId="{371D58A7-71A9-22C2-7EB1-8C8C1EF079E1}"/>
          </ac:spMkLst>
        </pc:spChg>
      </pc:sldChg>
      <pc:sldChg chg="modSp">
        <pc:chgData name="Isabella Giorgio" userId="1d514ece-7b7b-43cd-b96a-1920a9068800" providerId="ADAL" clId="{4142F0D2-09CD-469C-B99B-E405523EA2E8}" dt="2026-06-18T06:40:16.477" v="2304" actId="962"/>
        <pc:sldMkLst>
          <pc:docMk/>
          <pc:sldMk cId="375980852" sldId="838840562"/>
        </pc:sldMkLst>
        <pc:spChg chg="mod">
          <ac:chgData name="Isabella Giorgio" userId="1d514ece-7b7b-43cd-b96a-1920a9068800" providerId="ADAL" clId="{4142F0D2-09CD-469C-B99B-E405523EA2E8}" dt="2026-06-18T06:31:47.289" v="2050" actId="20577"/>
          <ac:spMkLst>
            <pc:docMk/>
            <pc:sldMk cId="375980852" sldId="838840562"/>
            <ac:spMk id="4" creationId="{A5FECB5A-F2F0-A5AA-A650-647BBEE285BD}"/>
          </ac:spMkLst>
        </pc:spChg>
        <pc:spChg chg="mod">
          <ac:chgData name="Isabella Giorgio" userId="1d514ece-7b7b-43cd-b96a-1920a9068800" providerId="ADAL" clId="{4142F0D2-09CD-469C-B99B-E405523EA2E8}" dt="2026-06-18T06:40:16.477" v="2304" actId="962"/>
          <ac:spMkLst>
            <pc:docMk/>
            <pc:sldMk cId="375980852" sldId="838840562"/>
            <ac:spMk id="10" creationId="{56C56F6E-7D21-CA4E-F140-1E38C50976F7}"/>
          </ac:spMkLst>
        </pc:spChg>
      </pc:sldChg>
      <pc:sldChg chg="modSp">
        <pc:chgData name="Isabella Giorgio" userId="1d514ece-7b7b-43cd-b96a-1920a9068800" providerId="ADAL" clId="{4142F0D2-09CD-469C-B99B-E405523EA2E8}" dt="2026-06-18T06:40:08.893" v="2301" actId="962"/>
        <pc:sldMkLst>
          <pc:docMk/>
          <pc:sldMk cId="2490548692" sldId="838840564"/>
        </pc:sldMkLst>
        <pc:spChg chg="mod">
          <ac:chgData name="Isabella Giorgio" userId="1d514ece-7b7b-43cd-b96a-1920a9068800" providerId="ADAL" clId="{4142F0D2-09CD-469C-B99B-E405523EA2E8}" dt="2026-06-18T06:31:38.782" v="2044" actId="20577"/>
          <ac:spMkLst>
            <pc:docMk/>
            <pc:sldMk cId="2490548692" sldId="838840564"/>
            <ac:spMk id="2" creationId="{34087956-DC5F-6E89-87C6-5B18B0DD2CE8}"/>
          </ac:spMkLst>
        </pc:spChg>
        <pc:spChg chg="mod">
          <ac:chgData name="Isabella Giorgio" userId="1d514ece-7b7b-43cd-b96a-1920a9068800" providerId="ADAL" clId="{4142F0D2-09CD-469C-B99B-E405523EA2E8}" dt="2026-06-18T06:40:08.893" v="2301" actId="962"/>
          <ac:spMkLst>
            <pc:docMk/>
            <pc:sldMk cId="2490548692" sldId="838840564"/>
            <ac:spMk id="10" creationId="{3D90F532-091B-9985-9EBD-C0D738626E53}"/>
          </ac:spMkLst>
        </pc:spChg>
      </pc:sldChg>
      <pc:sldChg chg="modSp">
        <pc:chgData name="Isabella Giorgio" userId="1d514ece-7b7b-43cd-b96a-1920a9068800" providerId="ADAL" clId="{4142F0D2-09CD-469C-B99B-E405523EA2E8}" dt="2026-06-18T06:41:18.477" v="2321" actId="962"/>
        <pc:sldMkLst>
          <pc:docMk/>
          <pc:sldMk cId="3917397755" sldId="838840573"/>
        </pc:sldMkLst>
        <pc:spChg chg="mod">
          <ac:chgData name="Isabella Giorgio" userId="1d514ece-7b7b-43cd-b96a-1920a9068800" providerId="ADAL" clId="{4142F0D2-09CD-469C-B99B-E405523EA2E8}" dt="2026-06-18T06:41:18.477" v="2321" actId="962"/>
          <ac:spMkLst>
            <pc:docMk/>
            <pc:sldMk cId="3917397755" sldId="838840573"/>
            <ac:spMk id="5" creationId="{E633B1B1-AF2B-07EA-745D-7685F518F238}"/>
          </ac:spMkLst>
        </pc:spChg>
      </pc:sldChg>
      <pc:sldChg chg="modSp">
        <pc:chgData name="Isabella Giorgio" userId="1d514ece-7b7b-43cd-b96a-1920a9068800" providerId="ADAL" clId="{4142F0D2-09CD-469C-B99B-E405523EA2E8}" dt="2026-06-18T06:39:23.357" v="2290" actId="962"/>
        <pc:sldMkLst>
          <pc:docMk/>
          <pc:sldMk cId="4157584073" sldId="838840575"/>
        </pc:sldMkLst>
        <pc:spChg chg="mod">
          <ac:chgData name="Isabella Giorgio" userId="1d514ece-7b7b-43cd-b96a-1920a9068800" providerId="ADAL" clId="{4142F0D2-09CD-469C-B99B-E405523EA2E8}" dt="2026-06-18T06:35:54.266" v="2259" actId="20577"/>
          <ac:spMkLst>
            <pc:docMk/>
            <pc:sldMk cId="4157584073" sldId="838840575"/>
            <ac:spMk id="4" creationId="{11310280-9524-ED2D-3874-915C4AFCC0B6}"/>
          </ac:spMkLst>
        </pc:spChg>
        <pc:spChg chg="mod">
          <ac:chgData name="Isabella Giorgio" userId="1d514ece-7b7b-43cd-b96a-1920a9068800" providerId="ADAL" clId="{4142F0D2-09CD-469C-B99B-E405523EA2E8}" dt="2026-06-18T06:39:23.357" v="2290" actId="962"/>
          <ac:spMkLst>
            <pc:docMk/>
            <pc:sldMk cId="4157584073" sldId="838840575"/>
            <ac:spMk id="10" creationId="{C768E37C-F02C-E384-CAB0-051CBF7F0B30}"/>
          </ac:spMkLst>
        </pc:spChg>
      </pc:sldChg>
      <pc:sldChg chg="modSp mod">
        <pc:chgData name="Isabella Giorgio" userId="1d514ece-7b7b-43cd-b96a-1920a9068800" providerId="ADAL" clId="{4142F0D2-09CD-469C-B99B-E405523EA2E8}" dt="2026-06-19T07:49:39.039" v="2412"/>
        <pc:sldMkLst>
          <pc:docMk/>
          <pc:sldMk cId="3256252247" sldId="838840576"/>
        </pc:sldMkLst>
        <pc:spChg chg="ord">
          <ac:chgData name="Isabella Giorgio" userId="1d514ece-7b7b-43cd-b96a-1920a9068800" providerId="ADAL" clId="{4142F0D2-09CD-469C-B99B-E405523EA2E8}" dt="2026-06-19T07:49:39.039" v="2412"/>
          <ac:spMkLst>
            <pc:docMk/>
            <pc:sldMk cId="3256252247" sldId="838840576"/>
            <ac:spMk id="2" creationId="{79013673-781D-C700-6C14-31A288D48560}"/>
          </ac:spMkLst>
        </pc:spChg>
        <pc:spChg chg="mod ord">
          <ac:chgData name="Isabella Giorgio" userId="1d514ece-7b7b-43cd-b96a-1920a9068800" providerId="ADAL" clId="{4142F0D2-09CD-469C-B99B-E405523EA2E8}" dt="2026-06-19T07:49:39.039" v="2412"/>
          <ac:spMkLst>
            <pc:docMk/>
            <pc:sldMk cId="3256252247" sldId="838840576"/>
            <ac:spMk id="3" creationId="{A41C6954-069F-D736-4460-20FC5E4CA5E4}"/>
          </ac:spMkLst>
        </pc:spChg>
        <pc:grpChg chg="ord">
          <ac:chgData name="Isabella Giorgio" userId="1d514ece-7b7b-43cd-b96a-1920a9068800" providerId="ADAL" clId="{4142F0D2-09CD-469C-B99B-E405523EA2E8}" dt="2026-06-19T07:49:39.039" v="2412"/>
          <ac:grpSpMkLst>
            <pc:docMk/>
            <pc:sldMk cId="3256252247" sldId="838840576"/>
            <ac:grpSpMk id="9" creationId="{CE57EFCA-7D77-57DB-2CB6-55ABE7A1EF56}"/>
          </ac:grpSpMkLst>
        </pc:grpChg>
        <pc:grpChg chg="ord">
          <ac:chgData name="Isabella Giorgio" userId="1d514ece-7b7b-43cd-b96a-1920a9068800" providerId="ADAL" clId="{4142F0D2-09CD-469C-B99B-E405523EA2E8}" dt="2026-06-19T07:49:39.039" v="2412"/>
          <ac:grpSpMkLst>
            <pc:docMk/>
            <pc:sldMk cId="3256252247" sldId="838840576"/>
            <ac:grpSpMk id="19" creationId="{E2C46DA2-A32A-7A67-7A1C-23B42C80B469}"/>
          </ac:grpSpMkLst>
        </pc:grpChg>
        <pc:graphicFrameChg chg="ord">
          <ac:chgData name="Isabella Giorgio" userId="1d514ece-7b7b-43cd-b96a-1920a9068800" providerId="ADAL" clId="{4142F0D2-09CD-469C-B99B-E405523EA2E8}" dt="2026-06-19T07:49:39.039" v="2412"/>
          <ac:graphicFrameMkLst>
            <pc:docMk/>
            <pc:sldMk cId="3256252247" sldId="838840576"/>
            <ac:graphicFrameMk id="22" creationId="{BC769211-F5FC-100B-5AFE-4AED5014CF85}"/>
          </ac:graphicFrameMkLst>
        </pc:graphicFrameChg>
      </pc:sldChg>
      <pc:sldChg chg="modSp">
        <pc:chgData name="Isabella Giorgio" userId="1d514ece-7b7b-43cd-b96a-1920a9068800" providerId="ADAL" clId="{4142F0D2-09CD-469C-B99B-E405523EA2E8}" dt="2026-06-18T06:39:28.565" v="2292" actId="962"/>
        <pc:sldMkLst>
          <pc:docMk/>
          <pc:sldMk cId="1416923393" sldId="838840577"/>
        </pc:sldMkLst>
        <pc:spChg chg="mod">
          <ac:chgData name="Isabella Giorgio" userId="1d514ece-7b7b-43cd-b96a-1920a9068800" providerId="ADAL" clId="{4142F0D2-09CD-469C-B99B-E405523EA2E8}" dt="2026-06-18T06:31:31.023" v="2041" actId="20577"/>
          <ac:spMkLst>
            <pc:docMk/>
            <pc:sldMk cId="1416923393" sldId="838840577"/>
            <ac:spMk id="2" creationId="{4C3D26AC-C477-CDE6-4A33-4E4E0D92D9DE}"/>
          </ac:spMkLst>
        </pc:spChg>
        <pc:spChg chg="mod">
          <ac:chgData name="Isabella Giorgio" userId="1d514ece-7b7b-43cd-b96a-1920a9068800" providerId="ADAL" clId="{4142F0D2-09CD-469C-B99B-E405523EA2E8}" dt="2026-06-18T06:39:28.565" v="2292" actId="962"/>
          <ac:spMkLst>
            <pc:docMk/>
            <pc:sldMk cId="1416923393" sldId="838840577"/>
            <ac:spMk id="3" creationId="{5A8BA164-1DC0-E130-B3B7-FFE52B52232D}"/>
          </ac:spMkLst>
        </pc:spChg>
      </pc:sldChg>
      <pc:sldChg chg="modSp">
        <pc:chgData name="Isabella Giorgio" userId="1d514ece-7b7b-43cd-b96a-1920a9068800" providerId="ADAL" clId="{4142F0D2-09CD-469C-B99B-E405523EA2E8}" dt="2026-06-18T06:39:30.749" v="2293" actId="962"/>
        <pc:sldMkLst>
          <pc:docMk/>
          <pc:sldMk cId="3796778744" sldId="838840578"/>
        </pc:sldMkLst>
        <pc:spChg chg="mod">
          <ac:chgData name="Isabella Giorgio" userId="1d514ece-7b7b-43cd-b96a-1920a9068800" providerId="ADAL" clId="{4142F0D2-09CD-469C-B99B-E405523EA2E8}" dt="2026-06-18T06:31:35.946" v="2043" actId="20577"/>
          <ac:spMkLst>
            <pc:docMk/>
            <pc:sldMk cId="3796778744" sldId="838840578"/>
            <ac:spMk id="2" creationId="{98F5F2BE-08A6-F40A-E608-166EB2F7037B}"/>
          </ac:spMkLst>
        </pc:spChg>
        <pc:spChg chg="mod">
          <ac:chgData name="Isabella Giorgio" userId="1d514ece-7b7b-43cd-b96a-1920a9068800" providerId="ADAL" clId="{4142F0D2-09CD-469C-B99B-E405523EA2E8}" dt="2026-06-18T06:39:30.749" v="2293" actId="962"/>
          <ac:spMkLst>
            <pc:docMk/>
            <pc:sldMk cId="3796778744" sldId="838840578"/>
            <ac:spMk id="3" creationId="{902D28FC-C656-38C3-4896-D4A1EA94FC44}"/>
          </ac:spMkLst>
        </pc:spChg>
      </pc:sldChg>
      <pc:sldChg chg="modSp">
        <pc:chgData name="Isabella Giorgio" userId="1d514ece-7b7b-43cd-b96a-1920a9068800" providerId="ADAL" clId="{4142F0D2-09CD-469C-B99B-E405523EA2E8}" dt="2026-06-18T06:39:32.189" v="2294" actId="962"/>
        <pc:sldMkLst>
          <pc:docMk/>
          <pc:sldMk cId="2826173223" sldId="838840579"/>
        </pc:sldMkLst>
        <pc:spChg chg="mod">
          <ac:chgData name="Isabella Giorgio" userId="1d514ece-7b7b-43cd-b96a-1920a9068800" providerId="ADAL" clId="{4142F0D2-09CD-469C-B99B-E405523EA2E8}" dt="2026-06-18T06:39:32.189" v="2294" actId="962"/>
          <ac:spMkLst>
            <pc:docMk/>
            <pc:sldMk cId="2826173223" sldId="838840579"/>
            <ac:spMk id="4" creationId="{F91C03DA-ED86-1520-C96C-8DE70726ECD0}"/>
          </ac:spMkLst>
        </pc:spChg>
      </pc:sldChg>
      <pc:sldChg chg="modSp">
        <pc:chgData name="Isabella Giorgio" userId="1d514ece-7b7b-43cd-b96a-1920a9068800" providerId="ADAL" clId="{4142F0D2-09CD-469C-B99B-E405523EA2E8}" dt="2026-06-18T06:40:18.854" v="2305" actId="962"/>
        <pc:sldMkLst>
          <pc:docMk/>
          <pc:sldMk cId="949445432" sldId="838840580"/>
        </pc:sldMkLst>
        <pc:spChg chg="mod">
          <ac:chgData name="Isabella Giorgio" userId="1d514ece-7b7b-43cd-b96a-1920a9068800" providerId="ADAL" clId="{4142F0D2-09CD-469C-B99B-E405523EA2E8}" dt="2026-06-18T06:40:18.854" v="2305" actId="962"/>
          <ac:spMkLst>
            <pc:docMk/>
            <pc:sldMk cId="949445432" sldId="838840580"/>
            <ac:spMk id="4" creationId="{4D75AA1E-46DA-DAB6-7E0D-212257A1ABF1}"/>
          </ac:spMkLst>
        </pc:spChg>
      </pc:sldChg>
      <pc:sldChg chg="modSp">
        <pc:chgData name="Isabella Giorgio" userId="1d514ece-7b7b-43cd-b96a-1920a9068800" providerId="ADAL" clId="{4142F0D2-09CD-469C-B99B-E405523EA2E8}" dt="2026-06-18T06:41:53.199" v="2328" actId="962"/>
        <pc:sldMkLst>
          <pc:docMk/>
          <pc:sldMk cId="1739443347" sldId="838840582"/>
        </pc:sldMkLst>
        <pc:spChg chg="mod">
          <ac:chgData name="Isabella Giorgio" userId="1d514ece-7b7b-43cd-b96a-1920a9068800" providerId="ADAL" clId="{4142F0D2-09CD-469C-B99B-E405523EA2E8}" dt="2026-06-18T06:41:53.199" v="2328" actId="962"/>
          <ac:spMkLst>
            <pc:docMk/>
            <pc:sldMk cId="1739443347" sldId="838840582"/>
            <ac:spMk id="4" creationId="{4C36C6AC-39A6-EB21-3CBA-3480193FDED4}"/>
          </ac:spMkLst>
        </pc:spChg>
      </pc:sldChg>
      <pc:sldChg chg="modSp">
        <pc:chgData name="Isabella Giorgio" userId="1d514ece-7b7b-43cd-b96a-1920a9068800" providerId="ADAL" clId="{4142F0D2-09CD-469C-B99B-E405523EA2E8}" dt="2026-06-18T06:41:57.629" v="2330" actId="962"/>
        <pc:sldMkLst>
          <pc:docMk/>
          <pc:sldMk cId="3055570511" sldId="838840583"/>
        </pc:sldMkLst>
        <pc:spChg chg="mod">
          <ac:chgData name="Isabella Giorgio" userId="1d514ece-7b7b-43cd-b96a-1920a9068800" providerId="ADAL" clId="{4142F0D2-09CD-469C-B99B-E405523EA2E8}" dt="2026-06-18T06:41:57.629" v="2330" actId="962"/>
          <ac:spMkLst>
            <pc:docMk/>
            <pc:sldMk cId="3055570511" sldId="838840583"/>
            <ac:spMk id="3" creationId="{CF6F6173-1141-3DC2-5D9D-591EE3E297AD}"/>
          </ac:spMkLst>
        </pc:spChg>
      </pc:sldChg>
      <pc:sldChg chg="modSp">
        <pc:chgData name="Isabella Giorgio" userId="1d514ece-7b7b-43cd-b96a-1920a9068800" providerId="ADAL" clId="{4142F0D2-09CD-469C-B99B-E405523EA2E8}" dt="2026-06-18T06:42:01.390" v="2332" actId="962"/>
        <pc:sldMkLst>
          <pc:docMk/>
          <pc:sldMk cId="3408243321" sldId="838840585"/>
        </pc:sldMkLst>
        <pc:spChg chg="mod">
          <ac:chgData name="Isabella Giorgio" userId="1d514ece-7b7b-43cd-b96a-1920a9068800" providerId="ADAL" clId="{4142F0D2-09CD-469C-B99B-E405523EA2E8}" dt="2026-06-18T06:42:01.390" v="2332" actId="962"/>
          <ac:spMkLst>
            <pc:docMk/>
            <pc:sldMk cId="3408243321" sldId="838840585"/>
            <ac:spMk id="4" creationId="{59BDFB31-7569-BFE9-5A03-85B58464E56B}"/>
          </ac:spMkLst>
        </pc:spChg>
      </pc:sldChg>
      <pc:sldChg chg="modSp">
        <pc:chgData name="Isabella Giorgio" userId="1d514ece-7b7b-43cd-b96a-1920a9068800" providerId="ADAL" clId="{4142F0D2-09CD-469C-B99B-E405523EA2E8}" dt="2026-06-18T06:42:04.927" v="2334" actId="962"/>
        <pc:sldMkLst>
          <pc:docMk/>
          <pc:sldMk cId="2246160960" sldId="838840586"/>
        </pc:sldMkLst>
        <pc:spChg chg="mod">
          <ac:chgData name="Isabella Giorgio" userId="1d514ece-7b7b-43cd-b96a-1920a9068800" providerId="ADAL" clId="{4142F0D2-09CD-469C-B99B-E405523EA2E8}" dt="2026-06-18T06:42:04.927" v="2334" actId="962"/>
          <ac:spMkLst>
            <pc:docMk/>
            <pc:sldMk cId="2246160960" sldId="838840586"/>
            <ac:spMk id="4" creationId="{3A9F1916-82E4-0BB3-3916-3AAB2481DA9C}"/>
          </ac:spMkLst>
        </pc:spChg>
      </pc:sldChg>
      <pc:sldChg chg="modSp">
        <pc:chgData name="Isabella Giorgio" userId="1d514ece-7b7b-43cd-b96a-1920a9068800" providerId="ADAL" clId="{4142F0D2-09CD-469C-B99B-E405523EA2E8}" dt="2026-06-18T06:42:06.389" v="2335" actId="962"/>
        <pc:sldMkLst>
          <pc:docMk/>
          <pc:sldMk cId="1809584111" sldId="838840587"/>
        </pc:sldMkLst>
        <pc:spChg chg="mod">
          <ac:chgData name="Isabella Giorgio" userId="1d514ece-7b7b-43cd-b96a-1920a9068800" providerId="ADAL" clId="{4142F0D2-09CD-469C-B99B-E405523EA2E8}" dt="2026-06-18T06:42:06.389" v="2335" actId="962"/>
          <ac:spMkLst>
            <pc:docMk/>
            <pc:sldMk cId="1809584111" sldId="838840587"/>
            <ac:spMk id="4" creationId="{DB5F15CC-7CFB-AF20-4B4A-69C32B723852}"/>
          </ac:spMkLst>
        </pc:spChg>
      </pc:sldChg>
      <pc:sldChg chg="modSp">
        <pc:chgData name="Isabella Giorgio" userId="1d514ece-7b7b-43cd-b96a-1920a9068800" providerId="ADAL" clId="{4142F0D2-09CD-469C-B99B-E405523EA2E8}" dt="2026-06-18T06:41:55.246" v="2329" actId="962"/>
        <pc:sldMkLst>
          <pc:docMk/>
          <pc:sldMk cId="3636738543" sldId="838840588"/>
        </pc:sldMkLst>
        <pc:spChg chg="mod">
          <ac:chgData name="Isabella Giorgio" userId="1d514ece-7b7b-43cd-b96a-1920a9068800" providerId="ADAL" clId="{4142F0D2-09CD-469C-B99B-E405523EA2E8}" dt="2026-06-18T06:41:55.246" v="2329" actId="962"/>
          <ac:spMkLst>
            <pc:docMk/>
            <pc:sldMk cId="3636738543" sldId="838840588"/>
            <ac:spMk id="4" creationId="{9ACA0FD7-6879-35F0-2D80-D76215EF2247}"/>
          </ac:spMkLst>
        </pc:spChg>
      </pc:sldChg>
      <pc:sldChg chg="modSp">
        <pc:chgData name="Isabella Giorgio" userId="1d514ece-7b7b-43cd-b96a-1920a9068800" providerId="ADAL" clId="{4142F0D2-09CD-469C-B99B-E405523EA2E8}" dt="2026-06-18T06:41:59.550" v="2331" actId="962"/>
        <pc:sldMkLst>
          <pc:docMk/>
          <pc:sldMk cId="3980624916" sldId="838840589"/>
        </pc:sldMkLst>
        <pc:spChg chg="mod">
          <ac:chgData name="Isabella Giorgio" userId="1d514ece-7b7b-43cd-b96a-1920a9068800" providerId="ADAL" clId="{4142F0D2-09CD-469C-B99B-E405523EA2E8}" dt="2026-06-18T06:41:59.550" v="2331" actId="962"/>
          <ac:spMkLst>
            <pc:docMk/>
            <pc:sldMk cId="3980624916" sldId="838840589"/>
            <ac:spMk id="10" creationId="{21A89887-5FBF-735A-A597-7EF56C748E0A}"/>
          </ac:spMkLst>
        </pc:spChg>
      </pc:sldChg>
      <pc:sldChg chg="modSp">
        <pc:chgData name="Isabella Giorgio" userId="1d514ece-7b7b-43cd-b96a-1920a9068800" providerId="ADAL" clId="{4142F0D2-09CD-469C-B99B-E405523EA2E8}" dt="2026-06-18T06:42:03.182" v="2333" actId="962"/>
        <pc:sldMkLst>
          <pc:docMk/>
          <pc:sldMk cId="699692553" sldId="838840590"/>
        </pc:sldMkLst>
        <pc:spChg chg="mod">
          <ac:chgData name="Isabella Giorgio" userId="1d514ece-7b7b-43cd-b96a-1920a9068800" providerId="ADAL" clId="{4142F0D2-09CD-469C-B99B-E405523EA2E8}" dt="2026-06-18T06:42:03.182" v="2333" actId="962"/>
          <ac:spMkLst>
            <pc:docMk/>
            <pc:sldMk cId="699692553" sldId="838840590"/>
            <ac:spMk id="4" creationId="{3EFC3BF8-CF5F-27AC-C270-12B05FAF32EC}"/>
          </ac:spMkLst>
        </pc:spChg>
      </pc:sldChg>
      <pc:sldChg chg="modSp">
        <pc:chgData name="Isabella Giorgio" userId="1d514ece-7b7b-43cd-b96a-1920a9068800" providerId="ADAL" clId="{4142F0D2-09CD-469C-B99B-E405523EA2E8}" dt="2026-06-18T06:42:20.334" v="2338" actId="962"/>
        <pc:sldMkLst>
          <pc:docMk/>
          <pc:sldMk cId="3425677175" sldId="838840591"/>
        </pc:sldMkLst>
        <pc:spChg chg="mod">
          <ac:chgData name="Isabella Giorgio" userId="1d514ece-7b7b-43cd-b96a-1920a9068800" providerId="ADAL" clId="{4142F0D2-09CD-469C-B99B-E405523EA2E8}" dt="2026-06-18T06:42:20.334" v="2338" actId="962"/>
          <ac:spMkLst>
            <pc:docMk/>
            <pc:sldMk cId="3425677175" sldId="838840591"/>
            <ac:spMk id="7" creationId="{81A9A13E-F7CD-042B-C683-522C7F587CCC}"/>
          </ac:spMkLst>
        </pc:spChg>
      </pc:sldChg>
      <pc:sldChg chg="modSp">
        <pc:chgData name="Isabella Giorgio" userId="1d514ece-7b7b-43cd-b96a-1920a9068800" providerId="ADAL" clId="{4142F0D2-09CD-469C-B99B-E405523EA2E8}" dt="2026-06-18T06:42:21.886" v="2339" actId="962"/>
        <pc:sldMkLst>
          <pc:docMk/>
          <pc:sldMk cId="2794399968" sldId="838840592"/>
        </pc:sldMkLst>
        <pc:spChg chg="mod">
          <ac:chgData name="Isabella Giorgio" userId="1d514ece-7b7b-43cd-b96a-1920a9068800" providerId="ADAL" clId="{4142F0D2-09CD-469C-B99B-E405523EA2E8}" dt="2026-06-18T06:32:12.385" v="2129" actId="20577"/>
          <ac:spMkLst>
            <pc:docMk/>
            <pc:sldMk cId="2794399968" sldId="838840592"/>
            <ac:spMk id="4" creationId="{262B3F0F-BDEF-1D8B-84A9-7B01E5AC8B5C}"/>
          </ac:spMkLst>
        </pc:spChg>
        <pc:spChg chg="mod">
          <ac:chgData name="Isabella Giorgio" userId="1d514ece-7b7b-43cd-b96a-1920a9068800" providerId="ADAL" clId="{4142F0D2-09CD-469C-B99B-E405523EA2E8}" dt="2026-06-18T06:42:21.886" v="2339" actId="962"/>
          <ac:spMkLst>
            <pc:docMk/>
            <pc:sldMk cId="2794399968" sldId="838840592"/>
            <ac:spMk id="10" creationId="{4D05B119-DE81-D2C4-B979-16D3D7D7162E}"/>
          </ac:spMkLst>
        </pc:spChg>
      </pc:sldChg>
      <pc:sldChg chg="modSp">
        <pc:chgData name="Isabella Giorgio" userId="1d514ece-7b7b-43cd-b96a-1920a9068800" providerId="ADAL" clId="{4142F0D2-09CD-469C-B99B-E405523EA2E8}" dt="2026-06-18T06:42:39.143" v="2344" actId="962"/>
        <pc:sldMkLst>
          <pc:docMk/>
          <pc:sldMk cId="3967293927" sldId="838840593"/>
        </pc:sldMkLst>
        <pc:spChg chg="mod">
          <ac:chgData name="Isabella Giorgio" userId="1d514ece-7b7b-43cd-b96a-1920a9068800" providerId="ADAL" clId="{4142F0D2-09CD-469C-B99B-E405523EA2E8}" dt="2026-06-18T06:42:39.143" v="2344" actId="962"/>
          <ac:spMkLst>
            <pc:docMk/>
            <pc:sldMk cId="3967293927" sldId="838840593"/>
            <ac:spMk id="4" creationId="{A32FDB6B-8979-3304-ADA5-6154C3B98C02}"/>
          </ac:spMkLst>
        </pc:spChg>
      </pc:sldChg>
      <pc:sldChg chg="modSp">
        <pc:chgData name="Isabella Giorgio" userId="1d514ece-7b7b-43cd-b96a-1920a9068800" providerId="ADAL" clId="{4142F0D2-09CD-469C-B99B-E405523EA2E8}" dt="2026-06-18T06:42:51.619" v="2354" actId="962"/>
        <pc:sldMkLst>
          <pc:docMk/>
          <pc:sldMk cId="1620301192" sldId="838840594"/>
        </pc:sldMkLst>
        <pc:spChg chg="mod">
          <ac:chgData name="Isabella Giorgio" userId="1d514ece-7b7b-43cd-b96a-1920a9068800" providerId="ADAL" clId="{4142F0D2-09CD-469C-B99B-E405523EA2E8}" dt="2026-06-18T06:32:18.061" v="2161" actId="20577"/>
          <ac:spMkLst>
            <pc:docMk/>
            <pc:sldMk cId="1620301192" sldId="838840594"/>
            <ac:spMk id="4" creationId="{2C842D45-A409-A6D8-CDCD-CA5D41FD106E}"/>
          </ac:spMkLst>
        </pc:spChg>
        <pc:spChg chg="mod">
          <ac:chgData name="Isabella Giorgio" userId="1d514ece-7b7b-43cd-b96a-1920a9068800" providerId="ADAL" clId="{4142F0D2-09CD-469C-B99B-E405523EA2E8}" dt="2026-06-18T06:42:51.619" v="2354" actId="962"/>
          <ac:spMkLst>
            <pc:docMk/>
            <pc:sldMk cId="1620301192" sldId="838840594"/>
            <ac:spMk id="10" creationId="{55C12F24-3785-8F20-4BA2-A7AC2AAFC6D0}"/>
          </ac:spMkLst>
        </pc:spChg>
      </pc:sldChg>
      <pc:sldChg chg="modSp mod">
        <pc:chgData name="Isabella Giorgio" userId="1d514ece-7b7b-43cd-b96a-1920a9068800" providerId="ADAL" clId="{4142F0D2-09CD-469C-B99B-E405523EA2E8}" dt="2026-06-18T06:43:15.574" v="2357" actId="962"/>
        <pc:sldMkLst>
          <pc:docMk/>
          <pc:sldMk cId="1177064177" sldId="838840627"/>
        </pc:sldMkLst>
        <pc:spChg chg="mod">
          <ac:chgData name="Isabella Giorgio" userId="1d514ece-7b7b-43cd-b96a-1920a9068800" providerId="ADAL" clId="{4142F0D2-09CD-469C-B99B-E405523EA2E8}" dt="2026-06-18T06:43:15.574" v="2357" actId="962"/>
          <ac:spMkLst>
            <pc:docMk/>
            <pc:sldMk cId="1177064177" sldId="838840627"/>
            <ac:spMk id="10" creationId="{FBBAEA7F-4C0C-0C08-E47B-D5DD10EED715}"/>
          </ac:spMkLst>
        </pc:spChg>
        <pc:picChg chg="mod">
          <ac:chgData name="Isabella Giorgio" userId="1d514ece-7b7b-43cd-b96a-1920a9068800" providerId="ADAL" clId="{4142F0D2-09CD-469C-B99B-E405523EA2E8}" dt="2026-06-17T15:00:22.966" v="56" actId="962"/>
          <ac:picMkLst>
            <pc:docMk/>
            <pc:sldMk cId="1177064177" sldId="838840627"/>
            <ac:picMk id="13" creationId="{21A81822-7089-51F1-60A4-0A1E16352CF1}"/>
          </ac:picMkLst>
        </pc:picChg>
      </pc:sldChg>
      <pc:sldChg chg="modSp">
        <pc:chgData name="Isabella Giorgio" userId="1d514ece-7b7b-43cd-b96a-1920a9068800" providerId="ADAL" clId="{4142F0D2-09CD-469C-B99B-E405523EA2E8}" dt="2026-06-18T06:43:22.622" v="2360" actId="962"/>
        <pc:sldMkLst>
          <pc:docMk/>
          <pc:sldMk cId="1572582771" sldId="838840628"/>
        </pc:sldMkLst>
        <pc:spChg chg="mod">
          <ac:chgData name="Isabella Giorgio" userId="1d514ece-7b7b-43cd-b96a-1920a9068800" providerId="ADAL" clId="{4142F0D2-09CD-469C-B99B-E405523EA2E8}" dt="2026-06-18T06:32:20.416" v="2172" actId="20577"/>
          <ac:spMkLst>
            <pc:docMk/>
            <pc:sldMk cId="1572582771" sldId="838840628"/>
            <ac:spMk id="4" creationId="{E8A8F1B0-5762-8925-5EE1-7826DA43D76E}"/>
          </ac:spMkLst>
        </pc:spChg>
        <pc:spChg chg="mod">
          <ac:chgData name="Isabella Giorgio" userId="1d514ece-7b7b-43cd-b96a-1920a9068800" providerId="ADAL" clId="{4142F0D2-09CD-469C-B99B-E405523EA2E8}" dt="2026-06-18T06:43:22.622" v="2360" actId="962"/>
          <ac:spMkLst>
            <pc:docMk/>
            <pc:sldMk cId="1572582771" sldId="838840628"/>
            <ac:spMk id="10" creationId="{E161F6FB-6D19-BD2F-EE39-2764BFFD6058}"/>
          </ac:spMkLst>
        </pc:spChg>
      </pc:sldChg>
      <pc:sldChg chg="modSp mod">
        <pc:chgData name="Isabella Giorgio" userId="1d514ece-7b7b-43cd-b96a-1920a9068800" providerId="ADAL" clId="{4142F0D2-09CD-469C-B99B-E405523EA2E8}" dt="2026-06-18T06:43:42.535" v="2368" actId="962"/>
        <pc:sldMkLst>
          <pc:docMk/>
          <pc:sldMk cId="3432770283" sldId="838840629"/>
        </pc:sldMkLst>
        <pc:spChg chg="mod">
          <ac:chgData name="Isabella Giorgio" userId="1d514ece-7b7b-43cd-b96a-1920a9068800" providerId="ADAL" clId="{4142F0D2-09CD-469C-B99B-E405523EA2E8}" dt="2026-06-18T06:32:26.722" v="2174" actId="20577"/>
          <ac:spMkLst>
            <pc:docMk/>
            <pc:sldMk cId="3432770283" sldId="838840629"/>
            <ac:spMk id="4" creationId="{12CA0202-D7EB-02AB-1CC9-C62D9AF6F596}"/>
          </ac:spMkLst>
        </pc:spChg>
        <pc:spChg chg="mod">
          <ac:chgData name="Isabella Giorgio" userId="1d514ece-7b7b-43cd-b96a-1920a9068800" providerId="ADAL" clId="{4142F0D2-09CD-469C-B99B-E405523EA2E8}" dt="2026-06-18T06:43:42.535" v="2368" actId="962"/>
          <ac:spMkLst>
            <pc:docMk/>
            <pc:sldMk cId="3432770283" sldId="838840629"/>
            <ac:spMk id="10" creationId="{7B73FC47-DB58-7BB6-160D-64127B512D80}"/>
          </ac:spMkLst>
        </pc:spChg>
        <pc:picChg chg="mod">
          <ac:chgData name="Isabella Giorgio" userId="1d514ece-7b7b-43cd-b96a-1920a9068800" providerId="ADAL" clId="{4142F0D2-09CD-469C-B99B-E405523EA2E8}" dt="2026-06-17T15:00:24.727" v="57" actId="962"/>
          <ac:picMkLst>
            <pc:docMk/>
            <pc:sldMk cId="3432770283" sldId="838840629"/>
            <ac:picMk id="7" creationId="{D0F3B85D-052A-DBE8-B5F5-A896B84D63B8}"/>
          </ac:picMkLst>
        </pc:picChg>
      </pc:sldChg>
      <pc:sldChg chg="modSp mod">
        <pc:chgData name="Isabella Giorgio" userId="1d514ece-7b7b-43cd-b96a-1920a9068800" providerId="ADAL" clId="{4142F0D2-09CD-469C-B99B-E405523EA2E8}" dt="2026-06-18T06:43:59.943" v="2372" actId="962"/>
        <pc:sldMkLst>
          <pc:docMk/>
          <pc:sldMk cId="3881633760" sldId="838840630"/>
        </pc:sldMkLst>
        <pc:spChg chg="mod">
          <ac:chgData name="Isabella Giorgio" userId="1d514ece-7b7b-43cd-b96a-1920a9068800" providerId="ADAL" clId="{4142F0D2-09CD-469C-B99B-E405523EA2E8}" dt="2026-06-18T06:32:29.586" v="2175" actId="20577"/>
          <ac:spMkLst>
            <pc:docMk/>
            <pc:sldMk cId="3881633760" sldId="838840630"/>
            <ac:spMk id="4" creationId="{99204AEB-5D88-91EC-8835-8613ED1CEB23}"/>
          </ac:spMkLst>
        </pc:spChg>
        <pc:spChg chg="mod">
          <ac:chgData name="Isabella Giorgio" userId="1d514ece-7b7b-43cd-b96a-1920a9068800" providerId="ADAL" clId="{4142F0D2-09CD-469C-B99B-E405523EA2E8}" dt="2026-06-18T06:43:59.943" v="2372" actId="962"/>
          <ac:spMkLst>
            <pc:docMk/>
            <pc:sldMk cId="3881633760" sldId="838840630"/>
            <ac:spMk id="10" creationId="{93C755CB-D26C-4C87-5C81-AA5397B62478}"/>
          </ac:spMkLst>
        </pc:spChg>
        <pc:picChg chg="mod">
          <ac:chgData name="Isabella Giorgio" userId="1d514ece-7b7b-43cd-b96a-1920a9068800" providerId="ADAL" clId="{4142F0D2-09CD-469C-B99B-E405523EA2E8}" dt="2026-06-17T15:00:25.576" v="58" actId="962"/>
          <ac:picMkLst>
            <pc:docMk/>
            <pc:sldMk cId="3881633760" sldId="838840630"/>
            <ac:picMk id="5" creationId="{8C6F3406-74AB-C8D3-CF95-E8DD8DFD888D}"/>
          </ac:picMkLst>
        </pc:picChg>
      </pc:sldChg>
      <pc:sldChg chg="modSp">
        <pc:chgData name="Isabella Giorgio" userId="1d514ece-7b7b-43cd-b96a-1920a9068800" providerId="ADAL" clId="{4142F0D2-09CD-469C-B99B-E405523EA2E8}" dt="2026-06-18T06:44:42.453" v="2389" actId="962"/>
        <pc:sldMkLst>
          <pc:docMk/>
          <pc:sldMk cId="1547005385" sldId="838840631"/>
        </pc:sldMkLst>
        <pc:spChg chg="mod">
          <ac:chgData name="Isabella Giorgio" userId="1d514ece-7b7b-43cd-b96a-1920a9068800" providerId="ADAL" clId="{4142F0D2-09CD-469C-B99B-E405523EA2E8}" dt="2026-06-18T06:32:52.314" v="2215" actId="20577"/>
          <ac:spMkLst>
            <pc:docMk/>
            <pc:sldMk cId="1547005385" sldId="838840631"/>
            <ac:spMk id="4" creationId="{BBE74671-7363-8838-7D55-BFDF3C7A2798}"/>
          </ac:spMkLst>
        </pc:spChg>
        <pc:spChg chg="mod">
          <ac:chgData name="Isabella Giorgio" userId="1d514ece-7b7b-43cd-b96a-1920a9068800" providerId="ADAL" clId="{4142F0D2-09CD-469C-B99B-E405523EA2E8}" dt="2026-06-18T06:44:42.453" v="2389" actId="962"/>
          <ac:spMkLst>
            <pc:docMk/>
            <pc:sldMk cId="1547005385" sldId="838840631"/>
            <ac:spMk id="10" creationId="{9FD5028A-023B-B872-AFB5-82E13C6560E9}"/>
          </ac:spMkLst>
        </pc:spChg>
      </pc:sldChg>
      <pc:sldChg chg="modSp">
        <pc:chgData name="Isabella Giorgio" userId="1d514ece-7b7b-43cd-b96a-1920a9068800" providerId="ADAL" clId="{4142F0D2-09CD-469C-B99B-E405523EA2E8}" dt="2026-06-18T06:44:30.451" v="2383" actId="962"/>
        <pc:sldMkLst>
          <pc:docMk/>
          <pc:sldMk cId="104591093" sldId="838840632"/>
        </pc:sldMkLst>
        <pc:spChg chg="mod">
          <ac:chgData name="Isabella Giorgio" userId="1d514ece-7b7b-43cd-b96a-1920a9068800" providerId="ADAL" clId="{4142F0D2-09CD-469C-B99B-E405523EA2E8}" dt="2026-06-18T06:44:30.451" v="2383" actId="962"/>
          <ac:spMkLst>
            <pc:docMk/>
            <pc:sldMk cId="104591093" sldId="838840632"/>
            <ac:spMk id="10" creationId="{13480A29-F8CD-CF5F-DFDD-ED9BAF0C6661}"/>
          </ac:spMkLst>
        </pc:spChg>
      </pc:sldChg>
      <pc:sldChg chg="modSp">
        <pc:chgData name="Isabella Giorgio" userId="1d514ece-7b7b-43cd-b96a-1920a9068800" providerId="ADAL" clId="{4142F0D2-09CD-469C-B99B-E405523EA2E8}" dt="2026-06-18T06:44:34.215" v="2385" actId="962"/>
        <pc:sldMkLst>
          <pc:docMk/>
          <pc:sldMk cId="2515144601" sldId="838840633"/>
        </pc:sldMkLst>
        <pc:spChg chg="mod">
          <ac:chgData name="Isabella Giorgio" userId="1d514ece-7b7b-43cd-b96a-1920a9068800" providerId="ADAL" clId="{4142F0D2-09CD-469C-B99B-E405523EA2E8}" dt="2026-06-18T06:32:45.535" v="2183" actId="20577"/>
          <ac:spMkLst>
            <pc:docMk/>
            <pc:sldMk cId="2515144601" sldId="838840633"/>
            <ac:spMk id="4" creationId="{AB24E0F3-6346-B717-0EE6-11D732B84B4C}"/>
          </ac:spMkLst>
        </pc:spChg>
        <pc:spChg chg="mod">
          <ac:chgData name="Isabella Giorgio" userId="1d514ece-7b7b-43cd-b96a-1920a9068800" providerId="ADAL" clId="{4142F0D2-09CD-469C-B99B-E405523EA2E8}" dt="2026-06-18T06:44:34.215" v="2385" actId="962"/>
          <ac:spMkLst>
            <pc:docMk/>
            <pc:sldMk cId="2515144601" sldId="838840633"/>
            <ac:spMk id="10" creationId="{D35D0265-A540-7FF7-928E-A6F4D6B3E0D4}"/>
          </ac:spMkLst>
        </pc:spChg>
      </pc:sldChg>
      <pc:sldChg chg="modSp">
        <pc:chgData name="Isabella Giorgio" userId="1d514ece-7b7b-43cd-b96a-1920a9068800" providerId="ADAL" clId="{4142F0D2-09CD-469C-B99B-E405523EA2E8}" dt="2026-06-18T06:44:39.502" v="2387" actId="962"/>
        <pc:sldMkLst>
          <pc:docMk/>
          <pc:sldMk cId="2476085508" sldId="838840635"/>
        </pc:sldMkLst>
        <pc:spChg chg="mod">
          <ac:chgData name="Isabella Giorgio" userId="1d514ece-7b7b-43cd-b96a-1920a9068800" providerId="ADAL" clId="{4142F0D2-09CD-469C-B99B-E405523EA2E8}" dt="2026-06-18T06:44:39.502" v="2387" actId="962"/>
          <ac:spMkLst>
            <pc:docMk/>
            <pc:sldMk cId="2476085508" sldId="838840635"/>
            <ac:spMk id="10" creationId="{FB343DC0-BDD7-C1AF-FE42-8444133DF491}"/>
          </ac:spMkLst>
        </pc:spChg>
      </pc:sldChg>
      <pc:sldChg chg="modSp">
        <pc:chgData name="Isabella Giorgio" userId="1d514ece-7b7b-43cd-b96a-1920a9068800" providerId="ADAL" clId="{4142F0D2-09CD-469C-B99B-E405523EA2E8}" dt="2026-06-18T06:44:45.277" v="2391" actId="962"/>
        <pc:sldMkLst>
          <pc:docMk/>
          <pc:sldMk cId="2823746979" sldId="838840636"/>
        </pc:sldMkLst>
        <pc:spChg chg="mod">
          <ac:chgData name="Isabella Giorgio" userId="1d514ece-7b7b-43cd-b96a-1920a9068800" providerId="ADAL" clId="{4142F0D2-09CD-469C-B99B-E405523EA2E8}" dt="2026-06-18T06:44:45.277" v="2391" actId="962"/>
          <ac:spMkLst>
            <pc:docMk/>
            <pc:sldMk cId="2823746979" sldId="838840636"/>
            <ac:spMk id="4" creationId="{8EDD53FA-E2C3-1BA3-F0A9-3E8528358101}"/>
          </ac:spMkLst>
        </pc:spChg>
      </pc:sldChg>
      <pc:sldChg chg="modSp">
        <pc:chgData name="Isabella Giorgio" userId="1d514ece-7b7b-43cd-b96a-1920a9068800" providerId="ADAL" clId="{4142F0D2-09CD-469C-B99B-E405523EA2E8}" dt="2026-06-18T06:44:56.437" v="2398" actId="962"/>
        <pc:sldMkLst>
          <pc:docMk/>
          <pc:sldMk cId="1712158633" sldId="838840637"/>
        </pc:sldMkLst>
        <pc:spChg chg="mod">
          <ac:chgData name="Isabella Giorgio" userId="1d514ece-7b7b-43cd-b96a-1920a9068800" providerId="ADAL" clId="{4142F0D2-09CD-469C-B99B-E405523EA2E8}" dt="2026-06-18T06:33:00.816" v="2223" actId="20577"/>
          <ac:spMkLst>
            <pc:docMk/>
            <pc:sldMk cId="1712158633" sldId="838840637"/>
            <ac:spMk id="4" creationId="{435C85DB-47FB-D840-0B26-30C8BA5057E2}"/>
          </ac:spMkLst>
        </pc:spChg>
        <pc:spChg chg="mod">
          <ac:chgData name="Isabella Giorgio" userId="1d514ece-7b7b-43cd-b96a-1920a9068800" providerId="ADAL" clId="{4142F0D2-09CD-469C-B99B-E405523EA2E8}" dt="2026-06-18T06:44:56.437" v="2398" actId="962"/>
          <ac:spMkLst>
            <pc:docMk/>
            <pc:sldMk cId="1712158633" sldId="838840637"/>
            <ac:spMk id="10" creationId="{05F58736-2B0D-D59B-6625-2081F4E6FC29}"/>
          </ac:spMkLst>
        </pc:spChg>
      </pc:sldChg>
      <pc:sldChg chg="modSp">
        <pc:chgData name="Isabella Giorgio" userId="1d514ece-7b7b-43cd-b96a-1920a9068800" providerId="ADAL" clId="{4142F0D2-09CD-469C-B99B-E405523EA2E8}" dt="2026-06-18T06:45:01.413" v="2401" actId="962"/>
        <pc:sldMkLst>
          <pc:docMk/>
          <pc:sldMk cId="1214300664" sldId="838840638"/>
        </pc:sldMkLst>
        <pc:spChg chg="mod">
          <ac:chgData name="Isabella Giorgio" userId="1d514ece-7b7b-43cd-b96a-1920a9068800" providerId="ADAL" clId="{4142F0D2-09CD-469C-B99B-E405523EA2E8}" dt="2026-06-18T06:45:01.413" v="2401" actId="962"/>
          <ac:spMkLst>
            <pc:docMk/>
            <pc:sldMk cId="1214300664" sldId="838840638"/>
            <ac:spMk id="4" creationId="{7FDD3D23-56A6-F699-70AC-C1C40FAE1DF8}"/>
          </ac:spMkLst>
        </pc:spChg>
      </pc:sldChg>
      <pc:sldChg chg="modSp">
        <pc:chgData name="Isabella Giorgio" userId="1d514ece-7b7b-43cd-b96a-1920a9068800" providerId="ADAL" clId="{4142F0D2-09CD-469C-B99B-E405523EA2E8}" dt="2026-06-18T06:45:03.082" v="2402" actId="962"/>
        <pc:sldMkLst>
          <pc:docMk/>
          <pc:sldMk cId="2927743735" sldId="838840639"/>
        </pc:sldMkLst>
        <pc:spChg chg="mod">
          <ac:chgData name="Isabella Giorgio" userId="1d514ece-7b7b-43cd-b96a-1920a9068800" providerId="ADAL" clId="{4142F0D2-09CD-469C-B99B-E405523EA2E8}" dt="2026-06-18T06:45:03.082" v="2402" actId="962"/>
          <ac:spMkLst>
            <pc:docMk/>
            <pc:sldMk cId="2927743735" sldId="838840639"/>
            <ac:spMk id="10" creationId="{08DF952D-C199-4D3C-CED9-5BFB6305F83F}"/>
          </ac:spMkLst>
        </pc:spChg>
      </pc:sldChg>
      <pc:sldChg chg="modSp mod">
        <pc:chgData name="Isabella Giorgio" userId="1d514ece-7b7b-43cd-b96a-1920a9068800" providerId="ADAL" clId="{4142F0D2-09CD-469C-B99B-E405523EA2E8}" dt="2026-06-18T06:42:25.334" v="2340" actId="962"/>
        <pc:sldMkLst>
          <pc:docMk/>
          <pc:sldMk cId="2296514924" sldId="838840641"/>
        </pc:sldMkLst>
        <pc:spChg chg="mod">
          <ac:chgData name="Isabella Giorgio" userId="1d514ece-7b7b-43cd-b96a-1920a9068800" providerId="ADAL" clId="{4142F0D2-09CD-469C-B99B-E405523EA2E8}" dt="2026-06-17T14:59:29.508" v="44" actId="962"/>
          <ac:spMkLst>
            <pc:docMk/>
            <pc:sldMk cId="2296514924" sldId="838840641"/>
            <ac:spMk id="4" creationId="{82B9FEE0-50D0-9DF0-42D5-EBA8CEFF3DDC}"/>
          </ac:spMkLst>
        </pc:spChg>
        <pc:spChg chg="mod">
          <ac:chgData name="Isabella Giorgio" userId="1d514ece-7b7b-43cd-b96a-1920a9068800" providerId="ADAL" clId="{4142F0D2-09CD-469C-B99B-E405523EA2E8}" dt="2026-06-18T06:42:25.334" v="2340" actId="962"/>
          <ac:spMkLst>
            <pc:docMk/>
            <pc:sldMk cId="2296514924" sldId="838840641"/>
            <ac:spMk id="7" creationId="{F2C4CC7B-B851-35CF-DA99-716FD318963F}"/>
          </ac:spMkLst>
        </pc:spChg>
      </pc:sldChg>
      <pc:sldChg chg="modSp">
        <pc:chgData name="Isabella Giorgio" userId="1d514ece-7b7b-43cd-b96a-1920a9068800" providerId="ADAL" clId="{4142F0D2-09CD-469C-B99B-E405523EA2E8}" dt="2026-06-18T06:41:21.140" v="2322" actId="962"/>
        <pc:sldMkLst>
          <pc:docMk/>
          <pc:sldMk cId="1704272191" sldId="838840643"/>
        </pc:sldMkLst>
        <pc:spChg chg="mod">
          <ac:chgData name="Isabella Giorgio" userId="1d514ece-7b7b-43cd-b96a-1920a9068800" providerId="ADAL" clId="{4142F0D2-09CD-469C-B99B-E405523EA2E8}" dt="2026-06-18T06:32:09.144" v="2113" actId="20577"/>
          <ac:spMkLst>
            <pc:docMk/>
            <pc:sldMk cId="1704272191" sldId="838840643"/>
            <ac:spMk id="4" creationId="{74C0B4F4-8C16-5CDE-7116-8BFF6272F91F}"/>
          </ac:spMkLst>
        </pc:spChg>
        <pc:spChg chg="mod">
          <ac:chgData name="Isabella Giorgio" userId="1d514ece-7b7b-43cd-b96a-1920a9068800" providerId="ADAL" clId="{4142F0D2-09CD-469C-B99B-E405523EA2E8}" dt="2026-06-18T06:41:21.140" v="2322" actId="962"/>
          <ac:spMkLst>
            <pc:docMk/>
            <pc:sldMk cId="1704272191" sldId="838840643"/>
            <ac:spMk id="10" creationId="{25B677E3-FA18-8DC2-622D-E8ECFEDDF48C}"/>
          </ac:spMkLst>
        </pc:spChg>
      </pc:sldChg>
      <pc:sldChg chg="modSp">
        <pc:chgData name="Isabella Giorgio" userId="1d514ece-7b7b-43cd-b96a-1920a9068800" providerId="ADAL" clId="{4142F0D2-09CD-469C-B99B-E405523EA2E8}" dt="2026-06-18T06:44:09.141" v="2376" actId="962"/>
        <pc:sldMkLst>
          <pc:docMk/>
          <pc:sldMk cId="2801168965" sldId="838840644"/>
        </pc:sldMkLst>
        <pc:spChg chg="mod">
          <ac:chgData name="Isabella Giorgio" userId="1d514ece-7b7b-43cd-b96a-1920a9068800" providerId="ADAL" clId="{4142F0D2-09CD-469C-B99B-E405523EA2E8}" dt="2026-06-18T06:44:09.141" v="2376" actId="962"/>
          <ac:spMkLst>
            <pc:docMk/>
            <pc:sldMk cId="2801168965" sldId="838840644"/>
            <ac:spMk id="10" creationId="{7005E268-5443-AC97-12AB-AD43F59BD7E4}"/>
          </ac:spMkLst>
        </pc:spChg>
      </pc:sldChg>
      <pc:sldChg chg="modSp">
        <pc:chgData name="Isabella Giorgio" userId="1d514ece-7b7b-43cd-b96a-1920a9068800" providerId="ADAL" clId="{4142F0D2-09CD-469C-B99B-E405523EA2E8}" dt="2026-06-18T06:39:15.003" v="2286" actId="962"/>
        <pc:sldMkLst>
          <pc:docMk/>
          <pc:sldMk cId="3927125139" sldId="838840648"/>
        </pc:sldMkLst>
        <pc:spChg chg="mod">
          <ac:chgData name="Isabella Giorgio" userId="1d514ece-7b7b-43cd-b96a-1920a9068800" providerId="ADAL" clId="{4142F0D2-09CD-469C-B99B-E405523EA2E8}" dt="2026-06-18T06:39:15.003" v="2286" actId="962"/>
          <ac:spMkLst>
            <pc:docMk/>
            <pc:sldMk cId="3927125139" sldId="838840648"/>
            <ac:spMk id="4" creationId="{6C6DC84F-967E-5D7A-9E61-CC93354A9E1C}"/>
          </ac:spMkLst>
        </pc:spChg>
      </pc:sldChg>
      <pc:sldChg chg="modSp">
        <pc:chgData name="Isabella Giorgio" userId="1d514ece-7b7b-43cd-b96a-1920a9068800" providerId="ADAL" clId="{4142F0D2-09CD-469C-B99B-E405523EA2E8}" dt="2026-06-18T06:43:05.230" v="2356" actId="962"/>
        <pc:sldMkLst>
          <pc:docMk/>
          <pc:sldMk cId="1801764589" sldId="838840649"/>
        </pc:sldMkLst>
        <pc:spChg chg="mod">
          <ac:chgData name="Isabella Giorgio" userId="1d514ece-7b7b-43cd-b96a-1920a9068800" providerId="ADAL" clId="{4142F0D2-09CD-469C-B99B-E405523EA2E8}" dt="2026-06-18T06:43:05.230" v="2356" actId="962"/>
          <ac:spMkLst>
            <pc:docMk/>
            <pc:sldMk cId="1801764589" sldId="838840649"/>
            <ac:spMk id="10" creationId="{BA198E7E-000E-29A1-78EE-48CCCE8BDC71}"/>
          </ac:spMkLst>
        </pc:spChg>
      </pc:sldChg>
      <pc:sldChg chg="modSp">
        <pc:chgData name="Isabella Giorgio" userId="1d514ece-7b7b-43cd-b96a-1920a9068800" providerId="ADAL" clId="{4142F0D2-09CD-469C-B99B-E405523EA2E8}" dt="2026-06-18T06:43:40.967" v="2367" actId="962"/>
        <pc:sldMkLst>
          <pc:docMk/>
          <pc:sldMk cId="2870054215" sldId="838840650"/>
        </pc:sldMkLst>
        <pc:spChg chg="mod">
          <ac:chgData name="Isabella Giorgio" userId="1d514ece-7b7b-43cd-b96a-1920a9068800" providerId="ADAL" clId="{4142F0D2-09CD-469C-B99B-E405523EA2E8}" dt="2026-06-18T06:43:40.967" v="2367" actId="962"/>
          <ac:spMkLst>
            <pc:docMk/>
            <pc:sldMk cId="2870054215" sldId="838840650"/>
            <ac:spMk id="3" creationId="{2881D96E-CA47-7AE4-A248-4DDBBC56C144}"/>
          </ac:spMkLst>
        </pc:spChg>
      </pc:sldChg>
      <pc:sldChg chg="modSp">
        <pc:chgData name="Isabella Giorgio" userId="1d514ece-7b7b-43cd-b96a-1920a9068800" providerId="ADAL" clId="{4142F0D2-09CD-469C-B99B-E405523EA2E8}" dt="2026-06-18T06:44:25.661" v="2381" actId="962"/>
        <pc:sldMkLst>
          <pc:docMk/>
          <pc:sldMk cId="1516599864" sldId="838840651"/>
        </pc:sldMkLst>
        <pc:spChg chg="mod">
          <ac:chgData name="Isabella Giorgio" userId="1d514ece-7b7b-43cd-b96a-1920a9068800" providerId="ADAL" clId="{4142F0D2-09CD-469C-B99B-E405523EA2E8}" dt="2026-06-18T06:44:25.661" v="2381" actId="962"/>
          <ac:spMkLst>
            <pc:docMk/>
            <pc:sldMk cId="1516599864" sldId="838840651"/>
            <ac:spMk id="4" creationId="{37675740-2651-9B17-2E07-7864D12A166F}"/>
          </ac:spMkLst>
        </pc:spChg>
      </pc:sldChg>
      <pc:sldChg chg="modSp">
        <pc:chgData name="Isabella Giorgio" userId="1d514ece-7b7b-43cd-b96a-1920a9068800" providerId="ADAL" clId="{4142F0D2-09CD-469C-B99B-E405523EA2E8}" dt="2026-06-18T06:43:58.246" v="2371" actId="962"/>
        <pc:sldMkLst>
          <pc:docMk/>
          <pc:sldMk cId="1597236711" sldId="838840652"/>
        </pc:sldMkLst>
        <pc:spChg chg="mod">
          <ac:chgData name="Isabella Giorgio" userId="1d514ece-7b7b-43cd-b96a-1920a9068800" providerId="ADAL" clId="{4142F0D2-09CD-469C-B99B-E405523EA2E8}" dt="2026-06-18T06:43:58.246" v="2371" actId="962"/>
          <ac:spMkLst>
            <pc:docMk/>
            <pc:sldMk cId="1597236711" sldId="838840652"/>
            <ac:spMk id="4" creationId="{A3B4B730-F128-C5C3-D905-2D062F664ED8}"/>
          </ac:spMkLst>
        </pc:spChg>
      </pc:sldChg>
      <pc:sldChg chg="modSp">
        <pc:chgData name="Isabella Giorgio" userId="1d514ece-7b7b-43cd-b96a-1920a9068800" providerId="ADAL" clId="{4142F0D2-09CD-469C-B99B-E405523EA2E8}" dt="2026-06-18T06:44:01.881" v="2373" actId="962"/>
        <pc:sldMkLst>
          <pc:docMk/>
          <pc:sldMk cId="3301030934" sldId="838840654"/>
        </pc:sldMkLst>
        <pc:spChg chg="mod">
          <ac:chgData name="Isabella Giorgio" userId="1d514ece-7b7b-43cd-b96a-1920a9068800" providerId="ADAL" clId="{4142F0D2-09CD-469C-B99B-E405523EA2E8}" dt="2026-06-18T06:44:01.881" v="2373" actId="962"/>
          <ac:spMkLst>
            <pc:docMk/>
            <pc:sldMk cId="3301030934" sldId="838840654"/>
            <ac:spMk id="4" creationId="{0B6A5174-5ED3-F51A-F335-176A2D73F3D7}"/>
          </ac:spMkLst>
        </pc:spChg>
      </pc:sldChg>
      <pc:sldChg chg="modSp">
        <pc:chgData name="Isabella Giorgio" userId="1d514ece-7b7b-43cd-b96a-1920a9068800" providerId="ADAL" clId="{4142F0D2-09CD-469C-B99B-E405523EA2E8}" dt="2026-06-18T06:44:51.006" v="2395" actId="962"/>
        <pc:sldMkLst>
          <pc:docMk/>
          <pc:sldMk cId="1778443699" sldId="838840655"/>
        </pc:sldMkLst>
        <pc:spChg chg="mod">
          <ac:chgData name="Isabella Giorgio" userId="1d514ece-7b7b-43cd-b96a-1920a9068800" providerId="ADAL" clId="{4142F0D2-09CD-469C-B99B-E405523EA2E8}" dt="2026-06-18T06:44:51.006" v="2395" actId="962"/>
          <ac:spMkLst>
            <pc:docMk/>
            <pc:sldMk cId="1778443699" sldId="838840655"/>
            <ac:spMk id="4" creationId="{8CC3F255-79E8-3060-2DEA-EAD9F5AFB6D0}"/>
          </ac:spMkLst>
        </pc:spChg>
      </pc:sldChg>
      <pc:sldChg chg="modSp">
        <pc:chgData name="Isabella Giorgio" userId="1d514ece-7b7b-43cd-b96a-1920a9068800" providerId="ADAL" clId="{4142F0D2-09CD-469C-B99B-E405523EA2E8}" dt="2026-06-18T07:02:03.627" v="2407" actId="13244"/>
        <pc:sldMkLst>
          <pc:docMk/>
          <pc:sldMk cId="4294305893" sldId="838840656"/>
        </pc:sldMkLst>
        <pc:spChg chg="mod">
          <ac:chgData name="Isabella Giorgio" userId="1d514ece-7b7b-43cd-b96a-1920a9068800" providerId="ADAL" clId="{4142F0D2-09CD-469C-B99B-E405523EA2E8}" dt="2026-06-18T06:44:54.687" v="2397" actId="962"/>
          <ac:spMkLst>
            <pc:docMk/>
            <pc:sldMk cId="4294305893" sldId="838840656"/>
            <ac:spMk id="4" creationId="{38C5D831-7147-363F-AF6F-A7D149EE8685}"/>
          </ac:spMkLst>
        </pc:spChg>
        <pc:spChg chg="mod">
          <ac:chgData name="Isabella Giorgio" userId="1d514ece-7b7b-43cd-b96a-1920a9068800" providerId="ADAL" clId="{4142F0D2-09CD-469C-B99B-E405523EA2E8}" dt="2026-06-18T07:02:03.627" v="2407" actId="13244"/>
          <ac:spMkLst>
            <pc:docMk/>
            <pc:sldMk cId="4294305893" sldId="838840656"/>
            <ac:spMk id="6" creationId="{898023F6-0C88-ADDF-F1EE-CAD0F330299F}"/>
          </ac:spMkLst>
        </pc:spChg>
      </pc:sldChg>
      <pc:sldChg chg="modSp">
        <pc:chgData name="Isabella Giorgio" userId="1d514ece-7b7b-43cd-b96a-1920a9068800" providerId="ADAL" clId="{4142F0D2-09CD-469C-B99B-E405523EA2E8}" dt="2026-06-18T06:42:30.084" v="2341" actId="962"/>
        <pc:sldMkLst>
          <pc:docMk/>
          <pc:sldMk cId="1666222593" sldId="838840657"/>
        </pc:sldMkLst>
        <pc:spChg chg="mod">
          <ac:chgData name="Isabella Giorgio" userId="1d514ece-7b7b-43cd-b96a-1920a9068800" providerId="ADAL" clId="{4142F0D2-09CD-469C-B99B-E405523EA2E8}" dt="2026-06-18T06:32:14.737" v="2130" actId="20577"/>
          <ac:spMkLst>
            <pc:docMk/>
            <pc:sldMk cId="1666222593" sldId="838840657"/>
            <ac:spMk id="2" creationId="{914E9058-7B34-C86B-A1E4-4039922D8BA2}"/>
          </ac:spMkLst>
        </pc:spChg>
        <pc:spChg chg="mod">
          <ac:chgData name="Isabella Giorgio" userId="1d514ece-7b7b-43cd-b96a-1920a9068800" providerId="ADAL" clId="{4142F0D2-09CD-469C-B99B-E405523EA2E8}" dt="2026-06-18T06:42:30.084" v="2341" actId="962"/>
          <ac:spMkLst>
            <pc:docMk/>
            <pc:sldMk cId="1666222593" sldId="838840657"/>
            <ac:spMk id="7" creationId="{3520A101-ECF4-5495-D70E-0B605366EDD9}"/>
          </ac:spMkLst>
        </pc:spChg>
      </pc:sldChg>
      <pc:sldChg chg="modSp">
        <pc:chgData name="Isabella Giorgio" userId="1d514ece-7b7b-43cd-b96a-1920a9068800" providerId="ADAL" clId="{4142F0D2-09CD-469C-B99B-E405523EA2E8}" dt="2026-06-18T06:43:25.751" v="2362" actId="962"/>
        <pc:sldMkLst>
          <pc:docMk/>
          <pc:sldMk cId="3092523236" sldId="838840658"/>
        </pc:sldMkLst>
        <pc:spChg chg="mod">
          <ac:chgData name="Isabella Giorgio" userId="1d514ece-7b7b-43cd-b96a-1920a9068800" providerId="ADAL" clId="{4142F0D2-09CD-469C-B99B-E405523EA2E8}" dt="2026-06-18T06:32:23.521" v="2173" actId="20577"/>
          <ac:spMkLst>
            <pc:docMk/>
            <pc:sldMk cId="3092523236" sldId="838840658"/>
            <ac:spMk id="2" creationId="{F5396C50-C687-F25B-1F6D-1723F184F0BF}"/>
          </ac:spMkLst>
        </pc:spChg>
        <pc:spChg chg="mod">
          <ac:chgData name="Isabella Giorgio" userId="1d514ece-7b7b-43cd-b96a-1920a9068800" providerId="ADAL" clId="{4142F0D2-09CD-469C-B99B-E405523EA2E8}" dt="2026-06-18T06:43:25.751" v="2362" actId="962"/>
          <ac:spMkLst>
            <pc:docMk/>
            <pc:sldMk cId="3092523236" sldId="838840658"/>
            <ac:spMk id="3" creationId="{C663ADD4-405B-14BC-C81E-B7408D1EEA00}"/>
          </ac:spMkLst>
        </pc:spChg>
      </pc:sldChg>
      <pc:sldChg chg="modSp">
        <pc:chgData name="Isabella Giorgio" userId="1d514ece-7b7b-43cd-b96a-1920a9068800" providerId="ADAL" clId="{4142F0D2-09CD-469C-B99B-E405523EA2E8}" dt="2026-06-18T06:42:50.119" v="2353" actId="962"/>
        <pc:sldMkLst>
          <pc:docMk/>
          <pc:sldMk cId="507303747" sldId="838840659"/>
        </pc:sldMkLst>
        <pc:spChg chg="mod">
          <ac:chgData name="Isabella Giorgio" userId="1d514ece-7b7b-43cd-b96a-1920a9068800" providerId="ADAL" clId="{4142F0D2-09CD-469C-B99B-E405523EA2E8}" dt="2026-06-18T06:42:50.119" v="2353" actId="962"/>
          <ac:spMkLst>
            <pc:docMk/>
            <pc:sldMk cId="507303747" sldId="838840659"/>
            <ac:spMk id="4" creationId="{0F6B67ED-73CD-0837-63E8-78ED6D6FE66B}"/>
          </ac:spMkLst>
        </pc:spChg>
        <pc:spChg chg="mod">
          <ac:chgData name="Isabella Giorgio" userId="1d514ece-7b7b-43cd-b96a-1920a9068800" providerId="ADAL" clId="{4142F0D2-09CD-469C-B99B-E405523EA2E8}" dt="2026-06-18T06:42:47.491" v="2352" actId="962"/>
          <ac:spMkLst>
            <pc:docMk/>
            <pc:sldMk cId="507303747" sldId="838840659"/>
            <ac:spMk id="6" creationId="{72C66ABA-C8F1-151F-315D-EA2909426F9D}"/>
          </ac:spMkLst>
        </pc:spChg>
      </pc:sldChg>
      <pc:sldChg chg="modSp mod">
        <pc:chgData name="Isabella Giorgio" userId="1d514ece-7b7b-43cd-b96a-1920a9068800" providerId="ADAL" clId="{4142F0D2-09CD-469C-B99B-E405523EA2E8}" dt="2026-06-18T06:38:35.012" v="2278" actId="962"/>
        <pc:sldMkLst>
          <pc:docMk/>
          <pc:sldMk cId="3922404370" sldId="838840662"/>
        </pc:sldMkLst>
        <pc:spChg chg="mod">
          <ac:chgData name="Isabella Giorgio" userId="1d514ece-7b7b-43cd-b96a-1920a9068800" providerId="ADAL" clId="{4142F0D2-09CD-469C-B99B-E405523EA2E8}" dt="2026-06-17T14:41:11.793" v="29" actId="962"/>
          <ac:spMkLst>
            <pc:docMk/>
            <pc:sldMk cId="3922404370" sldId="838840662"/>
            <ac:spMk id="2" creationId="{A85AC2A3-9D72-07A0-0627-C54245CD27E9}"/>
          </ac:spMkLst>
        </pc:spChg>
        <pc:spChg chg="mod">
          <ac:chgData name="Isabella Giorgio" userId="1d514ece-7b7b-43cd-b96a-1920a9068800" providerId="ADAL" clId="{4142F0D2-09CD-469C-B99B-E405523EA2E8}" dt="2026-06-18T06:38:35.012" v="2278" actId="962"/>
          <ac:spMkLst>
            <pc:docMk/>
            <pc:sldMk cId="3922404370" sldId="838840662"/>
            <ac:spMk id="4" creationId="{ABDA29BA-1A20-187E-A1B8-0FA1F31C7AC3}"/>
          </ac:spMkLst>
        </pc:spChg>
      </pc:sldChg>
      <pc:sldChg chg="modSp">
        <pc:chgData name="Isabella Giorgio" userId="1d514ece-7b7b-43cd-b96a-1920a9068800" providerId="ADAL" clId="{4142F0D2-09CD-469C-B99B-E405523EA2E8}" dt="2026-06-18T06:40:11.259" v="2302" actId="962"/>
        <pc:sldMkLst>
          <pc:docMk/>
          <pc:sldMk cId="3909734108" sldId="838840663"/>
        </pc:sldMkLst>
        <pc:spChg chg="mod">
          <ac:chgData name="Isabella Giorgio" userId="1d514ece-7b7b-43cd-b96a-1920a9068800" providerId="ADAL" clId="{4142F0D2-09CD-469C-B99B-E405523EA2E8}" dt="2026-06-18T06:31:41.279" v="2046" actId="20577"/>
          <ac:spMkLst>
            <pc:docMk/>
            <pc:sldMk cId="3909734108" sldId="838840663"/>
            <ac:spMk id="2" creationId="{0CF7B5DD-E9E9-A079-C992-A07F5AAACB9F}"/>
          </ac:spMkLst>
        </pc:spChg>
        <pc:spChg chg="mod">
          <ac:chgData name="Isabella Giorgio" userId="1d514ece-7b7b-43cd-b96a-1920a9068800" providerId="ADAL" clId="{4142F0D2-09CD-469C-B99B-E405523EA2E8}" dt="2026-06-18T06:40:11.259" v="2302" actId="962"/>
          <ac:spMkLst>
            <pc:docMk/>
            <pc:sldMk cId="3909734108" sldId="838840663"/>
            <ac:spMk id="10" creationId="{74F2D76B-1EB1-4155-D8D4-E7D2A56445A5}"/>
          </ac:spMkLst>
        </pc:spChg>
      </pc:sldChg>
      <pc:sldChg chg="modSp">
        <pc:chgData name="Isabella Giorgio" userId="1d514ece-7b7b-43cd-b96a-1920a9068800" providerId="ADAL" clId="{4142F0D2-09CD-469C-B99B-E405523EA2E8}" dt="2026-06-18T06:40:13.790" v="2303" actId="962"/>
        <pc:sldMkLst>
          <pc:docMk/>
          <pc:sldMk cId="1839585146" sldId="838840664"/>
        </pc:sldMkLst>
        <pc:spChg chg="mod">
          <ac:chgData name="Isabella Giorgio" userId="1d514ece-7b7b-43cd-b96a-1920a9068800" providerId="ADAL" clId="{4142F0D2-09CD-469C-B99B-E405523EA2E8}" dt="2026-06-18T06:31:44.896" v="2049" actId="20577"/>
          <ac:spMkLst>
            <pc:docMk/>
            <pc:sldMk cId="1839585146" sldId="838840664"/>
            <ac:spMk id="2" creationId="{D85AFAEC-DB07-2214-4085-F0B0C0C07982}"/>
          </ac:spMkLst>
        </pc:spChg>
        <pc:spChg chg="mod">
          <ac:chgData name="Isabella Giorgio" userId="1d514ece-7b7b-43cd-b96a-1920a9068800" providerId="ADAL" clId="{4142F0D2-09CD-469C-B99B-E405523EA2E8}" dt="2026-06-18T06:40:13.790" v="2303" actId="962"/>
          <ac:spMkLst>
            <pc:docMk/>
            <pc:sldMk cId="1839585146" sldId="838840664"/>
            <ac:spMk id="10" creationId="{A754AB45-CE8F-DABC-6F52-F53F8EE7427A}"/>
          </ac:spMkLst>
        </pc:spChg>
      </pc:sldChg>
      <pc:sldChg chg="modSp">
        <pc:chgData name="Isabella Giorgio" userId="1d514ece-7b7b-43cd-b96a-1920a9068800" providerId="ADAL" clId="{4142F0D2-09CD-469C-B99B-E405523EA2E8}" dt="2026-06-18T06:42:41.582" v="2346" actId="962"/>
        <pc:sldMkLst>
          <pc:docMk/>
          <pc:sldMk cId="576367871" sldId="838840665"/>
        </pc:sldMkLst>
        <pc:spChg chg="mod">
          <ac:chgData name="Isabella Giorgio" userId="1d514ece-7b7b-43cd-b96a-1920a9068800" providerId="ADAL" clId="{4142F0D2-09CD-469C-B99B-E405523EA2E8}" dt="2026-06-18T06:42:41.582" v="2346" actId="962"/>
          <ac:spMkLst>
            <pc:docMk/>
            <pc:sldMk cId="576367871" sldId="838840665"/>
            <ac:spMk id="4" creationId="{013BB535-9CE5-7116-F466-FB27F65AC3F1}"/>
          </ac:spMkLst>
        </pc:spChg>
      </pc:sldChg>
      <pc:sldChg chg="modSp">
        <pc:chgData name="Isabella Giorgio" userId="1d514ece-7b7b-43cd-b96a-1920a9068800" providerId="ADAL" clId="{4142F0D2-09CD-469C-B99B-E405523EA2E8}" dt="2026-06-18T06:45:05.684" v="2403" actId="962"/>
        <pc:sldMkLst>
          <pc:docMk/>
          <pc:sldMk cId="3711786863" sldId="838840666"/>
        </pc:sldMkLst>
        <pc:spChg chg="mod">
          <ac:chgData name="Isabella Giorgio" userId="1d514ece-7b7b-43cd-b96a-1920a9068800" providerId="ADAL" clId="{4142F0D2-09CD-469C-B99B-E405523EA2E8}" dt="2026-06-18T06:45:05.684" v="2403" actId="962"/>
          <ac:spMkLst>
            <pc:docMk/>
            <pc:sldMk cId="3711786863" sldId="838840666"/>
            <ac:spMk id="4" creationId="{F2D4341D-13A7-8430-717A-8FF165C28613}"/>
          </ac:spMkLst>
        </pc:spChg>
      </pc:sldChg>
      <pc:sldChg chg="modSp">
        <pc:chgData name="Isabella Giorgio" userId="1d514ece-7b7b-43cd-b96a-1920a9068800" providerId="ADAL" clId="{4142F0D2-09CD-469C-B99B-E405523EA2E8}" dt="2026-06-18T06:44:49.567" v="2394" actId="962"/>
        <pc:sldMkLst>
          <pc:docMk/>
          <pc:sldMk cId="284628500" sldId="838840667"/>
        </pc:sldMkLst>
        <pc:spChg chg="mod">
          <ac:chgData name="Isabella Giorgio" userId="1d514ece-7b7b-43cd-b96a-1920a9068800" providerId="ADAL" clId="{4142F0D2-09CD-469C-B99B-E405523EA2E8}" dt="2026-06-18T06:44:49.567" v="2394" actId="962"/>
          <ac:spMkLst>
            <pc:docMk/>
            <pc:sldMk cId="284628500" sldId="838840667"/>
            <ac:spMk id="4" creationId="{7F142599-A324-26B0-FCB7-0FB799403567}"/>
          </ac:spMkLst>
        </pc:spChg>
      </pc:sldChg>
    </pc:docChg>
  </pc:docChgLst>
  <pc:docChgLst>
    <pc:chgData name="Fernando Cassani" userId="61b6c12f-19e8-4532-9b8d-c03f505086b7" providerId="ADAL" clId="{E799DB5E-C181-5B55-8D1D-5BF71425C723}"/>
    <pc:docChg chg="undo custSel addSld delSld modSld sldOrd addMainMaster modMainMaster modSection">
      <pc:chgData name="Fernando Cassani" userId="61b6c12f-19e8-4532-9b8d-c03f505086b7" providerId="ADAL" clId="{E799DB5E-C181-5B55-8D1D-5BF71425C723}" dt="2026-06-10T08:48:40.118" v="3055" actId="167"/>
      <pc:docMkLst>
        <pc:docMk/>
      </pc:docMkLst>
      <pc:sldChg chg="addSp delSp modSp mod">
        <pc:chgData name="Fernando Cassani" userId="61b6c12f-19e8-4532-9b8d-c03f505086b7" providerId="ADAL" clId="{E799DB5E-C181-5B55-8D1D-5BF71425C723}" dt="2026-06-10T08:48:40.118" v="3055" actId="167"/>
        <pc:sldMkLst>
          <pc:docMk/>
          <pc:sldMk cId="2044594194" sldId="258"/>
        </pc:sldMkLst>
        <pc:spChg chg="add mod">
          <ac:chgData name="Fernando Cassani" userId="61b6c12f-19e8-4532-9b8d-c03f505086b7" providerId="ADAL" clId="{E799DB5E-C181-5B55-8D1D-5BF71425C723}" dt="2026-06-10T08:25:09.947" v="3024" actId="14100"/>
          <ac:spMkLst>
            <pc:docMk/>
            <pc:sldMk cId="2044594194" sldId="258"/>
            <ac:spMk id="7" creationId="{B7102843-7226-2C31-59A7-F0CC9F55BF1B}"/>
          </ac:spMkLst>
        </pc:spChg>
        <pc:picChg chg="add mod">
          <ac:chgData name="Fernando Cassani" userId="61b6c12f-19e8-4532-9b8d-c03f505086b7" providerId="ADAL" clId="{E799DB5E-C181-5B55-8D1D-5BF71425C723}" dt="2026-06-10T08:25:01.426" v="3023" actId="408"/>
          <ac:picMkLst>
            <pc:docMk/>
            <pc:sldMk cId="2044594194" sldId="258"/>
            <ac:picMk id="2" creationId="{8826CBA0-CEAC-2022-1B69-FA14DC309096}"/>
          </ac:picMkLst>
        </pc:picChg>
        <pc:picChg chg="add mod">
          <ac:chgData name="Fernando Cassani" userId="61b6c12f-19e8-4532-9b8d-c03f505086b7" providerId="ADAL" clId="{E799DB5E-C181-5B55-8D1D-5BF71425C723}" dt="2026-06-10T08:25:01.426" v="3023" actId="408"/>
          <ac:picMkLst>
            <pc:docMk/>
            <pc:sldMk cId="2044594194" sldId="258"/>
            <ac:picMk id="5" creationId="{7F5A14CC-790B-6AA1-FF01-C875FBBBF3C6}"/>
          </ac:picMkLst>
        </pc:picChg>
        <pc:picChg chg="add mod">
          <ac:chgData name="Fernando Cassani" userId="61b6c12f-19e8-4532-9b8d-c03f505086b7" providerId="ADAL" clId="{E799DB5E-C181-5B55-8D1D-5BF71425C723}" dt="2026-06-10T08:26:12.595" v="3033" actId="14100"/>
          <ac:picMkLst>
            <pc:docMk/>
            <pc:sldMk cId="2044594194" sldId="258"/>
            <ac:picMk id="14" creationId="{6241580D-3D8E-9CE3-E0EE-7AA239A33D1D}"/>
          </ac:picMkLst>
        </pc:picChg>
        <pc:picChg chg="add mod">
          <ac:chgData name="Fernando Cassani" userId="61b6c12f-19e8-4532-9b8d-c03f505086b7" providerId="ADAL" clId="{E799DB5E-C181-5B55-8D1D-5BF71425C723}" dt="2026-06-10T08:48:40.118" v="3055" actId="167"/>
          <ac:picMkLst>
            <pc:docMk/>
            <pc:sldMk cId="2044594194" sldId="258"/>
            <ac:picMk id="19" creationId="{E81C433E-5F89-DD66-B675-225B61F0D0F7}"/>
          </ac:picMkLst>
        </pc:picChg>
      </pc:sldChg>
      <pc:sldChg chg="addSp delSp modSp add del mod">
        <pc:chgData name="Fernando Cassani" userId="61b6c12f-19e8-4532-9b8d-c03f505086b7" providerId="ADAL" clId="{E799DB5E-C181-5B55-8D1D-5BF71425C723}" dt="2026-06-10T08:25:58.842" v="3032" actId="408"/>
        <pc:sldMkLst>
          <pc:docMk/>
          <pc:sldMk cId="3300614069" sldId="838840542"/>
        </pc:sldMkLst>
        <pc:picChg chg="add mod">
          <ac:chgData name="Fernando Cassani" userId="61b6c12f-19e8-4532-9b8d-c03f505086b7" providerId="ADAL" clId="{E799DB5E-C181-5B55-8D1D-5BF71425C723}" dt="2026-06-10T08:25:58.842" v="3032" actId="408"/>
          <ac:picMkLst>
            <pc:docMk/>
            <pc:sldMk cId="3300614069" sldId="838840542"/>
            <ac:picMk id="3" creationId="{F15466EE-E742-CFD3-BD6F-28183AEAE7C5}"/>
          </ac:picMkLst>
        </pc:picChg>
        <pc:picChg chg="add mod">
          <ac:chgData name="Fernando Cassani" userId="61b6c12f-19e8-4532-9b8d-c03f505086b7" providerId="ADAL" clId="{E799DB5E-C181-5B55-8D1D-5BF71425C723}" dt="2026-06-10T08:25:58.842" v="3032" actId="408"/>
          <ac:picMkLst>
            <pc:docMk/>
            <pc:sldMk cId="3300614069" sldId="838840542"/>
            <ac:picMk id="4" creationId="{B0C6CFF1-032A-806D-1AC9-839628BC50F6}"/>
          </ac:picMkLst>
        </pc:picChg>
        <pc:picChg chg="add mod">
          <ac:chgData name="Fernando Cassani" userId="61b6c12f-19e8-4532-9b8d-c03f505086b7" providerId="ADAL" clId="{E799DB5E-C181-5B55-8D1D-5BF71425C723}" dt="2026-06-10T08:25:58.842" v="3032" actId="408"/>
          <ac:picMkLst>
            <pc:docMk/>
            <pc:sldMk cId="3300614069" sldId="838840542"/>
            <ac:picMk id="10" creationId="{BA927FDE-94C2-15DF-4AD4-64510E409C40}"/>
          </ac:picMkLst>
        </pc:picChg>
      </pc:sldChg>
    </pc:docChg>
  </pc:docChgLst>
</pc:chgInfo>
</file>

<file path=ppt/comments/modernComment_31FFB0ED_DDC48E3E.xml><?xml version="1.0" encoding="utf-8"?>
<p188:cmLst xmlns:a="http://schemas.openxmlformats.org/drawingml/2006/main" xmlns:r="http://schemas.openxmlformats.org/officeDocument/2006/relationships" xmlns:p188="http://schemas.microsoft.com/office/powerpoint/2018/8/main">
  <p188:cm id="{F481A2A7-8B7B-4A94-B932-63866A183538}" authorId="{0F366513-E192-8223-6BBA-F677BBB54D88}" status="resolved" created="2026-03-20T16:15:27.694" complete="100000">
    <pc:sldMkLst xmlns:pc="http://schemas.microsoft.com/office/powerpoint/2013/main/command">
      <pc:docMk/>
      <pc:sldMk cId="3720646206" sldId="838840557"/>
    </pc:sldMkLst>
    <p188:txBody>
      <a:bodyPr/>
      <a:lstStyle/>
      <a:p>
        <a:r>
          <a:rPr lang="en-GB"/>
          <a:t>It would be 'local council meeting' </a:t>
        </a:r>
      </a:p>
    </p188:txBody>
  </p188:cm>
</p188:cmLst>
</file>

<file path=ppt/comments/modernComment_31FFB0FD_E97EBEFB.xml><?xml version="1.0" encoding="utf-8"?>
<p188:cmLst xmlns:a="http://schemas.openxmlformats.org/drawingml/2006/main" xmlns:r="http://schemas.openxmlformats.org/officeDocument/2006/relationships" xmlns:p188="http://schemas.microsoft.com/office/powerpoint/2018/8/main">
  <p188:cm id="{05AE5872-F46A-4E7A-9E06-E95781A24B73}" authorId="{0F366513-E192-8223-6BBA-F677BBB54D88}" status="resolved" created="2026-03-20T16:28:54.576" complete="100000">
    <pc:sldMkLst xmlns:pc="http://schemas.microsoft.com/office/powerpoint/2013/main/command">
      <pc:docMk/>
      <pc:sldMk cId="3917397755" sldId="838840573"/>
    </pc:sldMkLst>
    <p188:txBody>
      <a:bodyPr/>
      <a:lstStyle/>
      <a:p>
        <a:r>
          <a:rPr lang="en-GB"/>
          <a:t>Can 'aboriginality' not be at the top please as less people will understand this </a:t>
        </a:r>
      </a:p>
    </p188:txBody>
  </p188:cm>
  <p188:cm id="{81AD1F74-22E5-4578-BD5F-18FA666D852A}" authorId="{20EEFE0D-0B9B-0D95-3F0C-D8967C6BA02B}" created="2026-05-18T13:58:42.660">
    <pc:sldMkLst xmlns:pc="http://schemas.microsoft.com/office/powerpoint/2013/main/command">
      <pc:docMk/>
      <pc:sldMk cId="3917397755" sldId="838840573"/>
    </pc:sldMkLst>
    <p188:txBody>
      <a:bodyPr/>
      <a:lstStyle/>
      <a:p>
        <a:r>
          <a:rPr lang="en-GB"/>
          <a:t>[@Isabella Giorgio] Check the contrast of the coloured words with the grey background. The Orange ang the Dark grey words concern me.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92B72AA-0BD5-4E43-BF50-906C63DD20EE}"/>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6980E27-55DF-4C48-AC93-874BFCCD6C61}"/>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C10EE93D-7EE6-4B8A-AF24-1E9E51C87095}" type="datetimeFigureOut">
              <a:rPr lang="en-GB" smtClean="0"/>
              <a:t>19/06/2026</a:t>
            </a:fld>
            <a:endParaRPr lang="en-GB"/>
          </a:p>
        </p:txBody>
      </p:sp>
      <p:sp>
        <p:nvSpPr>
          <p:cNvPr id="4" name="Footer Placeholder 3">
            <a:extLst>
              <a:ext uri="{FF2B5EF4-FFF2-40B4-BE49-F238E27FC236}">
                <a16:creationId xmlns:a16="http://schemas.microsoft.com/office/drawing/2014/main" id="{9F61102A-3EDB-4D05-B5DB-8678FDF5D8D7}"/>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E8A1D0D-DA5E-4FC4-93A7-ED94949E39F6}"/>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5890884B-B83C-4428-A834-1A453597C152}" type="slidenum">
              <a:rPr lang="en-GB" smtClean="0"/>
              <a:t>‹#›</a:t>
            </a:fld>
            <a:endParaRPr lang="en-GB"/>
          </a:p>
        </p:txBody>
      </p:sp>
    </p:spTree>
    <p:extLst>
      <p:ext uri="{BB962C8B-B14F-4D97-AF65-F5344CB8AC3E}">
        <p14:creationId xmlns:p14="http://schemas.microsoft.com/office/powerpoint/2010/main" val="1419967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CCFE5761-17AC-4BAA-B185-ABC100A1AD5D}" type="datetimeFigureOut">
              <a:rPr lang="en-GB" smtClean="0"/>
              <a:t>19/06/2026</a:t>
            </a:fld>
            <a:endParaRPr lang="en-GB"/>
          </a:p>
        </p:txBody>
      </p:sp>
      <p:sp>
        <p:nvSpPr>
          <p:cNvPr id="4" name="Slide Image Placeholder 3"/>
          <p:cNvSpPr>
            <a:spLocks noGrp="1" noRot="1" noChangeAspect="1"/>
          </p:cNvSpPr>
          <p:nvPr>
            <p:ph type="sldImg" idx="2"/>
          </p:nvPr>
        </p:nvSpPr>
        <p:spPr>
          <a:xfrm>
            <a:off x="2935288" y="857250"/>
            <a:ext cx="3273425"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0" tIns="0" rIns="0" bIns="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E12452D-FF08-4E0F-83D3-26A1AE1BD19F}" type="slidenum">
              <a:rPr lang="en-GB" smtClean="0"/>
              <a:t>‹#›</a:t>
            </a:fld>
            <a:endParaRPr lang="en-GB"/>
          </a:p>
        </p:txBody>
      </p:sp>
    </p:spTree>
    <p:extLst>
      <p:ext uri="{BB962C8B-B14F-4D97-AF65-F5344CB8AC3E}">
        <p14:creationId xmlns:p14="http://schemas.microsoft.com/office/powerpoint/2010/main" val="1616662540"/>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0000"/>
      </a:lnSpc>
      <a:spcBef>
        <a:spcPts val="400"/>
      </a:spcBef>
      <a:spcAft>
        <a:spcPts val="400"/>
      </a:spcAft>
      <a:defRPr sz="1200" b="1" kern="1200">
        <a:solidFill>
          <a:schemeClr val="tx1"/>
        </a:solidFill>
        <a:latin typeface="+mn-lt"/>
        <a:ea typeface="+mn-ea"/>
        <a:cs typeface="+mn-cs"/>
      </a:defRPr>
    </a:lvl1pPr>
    <a:lvl2pPr marL="0" indent="0" algn="l" defTabSz="914400" rtl="0" eaLnBrk="1" latinLnBrk="0" hangingPunct="1">
      <a:lnSpc>
        <a:spcPct val="110000"/>
      </a:lnSpc>
      <a:spcBef>
        <a:spcPts val="200"/>
      </a:spcBef>
      <a:spcAft>
        <a:spcPts val="400"/>
      </a:spcAft>
      <a:buClr>
        <a:schemeClr val="tx2"/>
      </a:buClr>
      <a:buFont typeface="Arial" panose="020B0604020202020204" pitchFamily="34" charset="0"/>
      <a:buNone/>
      <a:defRPr sz="1200" kern="1200">
        <a:solidFill>
          <a:schemeClr val="tx1"/>
        </a:solidFill>
        <a:latin typeface="+mn-lt"/>
        <a:ea typeface="+mn-ea"/>
        <a:cs typeface="+mn-cs"/>
      </a:defRPr>
    </a:lvl2pPr>
    <a:lvl3pPr marL="180000" indent="-180000" algn="l" defTabSz="914400" rtl="0" eaLnBrk="1" latinLnBrk="0" hangingPunct="1">
      <a:lnSpc>
        <a:spcPct val="110000"/>
      </a:lnSpc>
      <a:spcBef>
        <a:spcPts val="200"/>
      </a:spcBef>
      <a:spcAft>
        <a:spcPts val="200"/>
      </a:spcAft>
      <a:buClr>
        <a:schemeClr val="tx2"/>
      </a:buClr>
      <a:buFont typeface="Arial" panose="020B0604020202020204" pitchFamily="34" charset="0"/>
      <a:buChar char="•"/>
      <a:defRPr sz="12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chemeClr val="tx2"/>
      </a:buClr>
      <a:buFont typeface="Arial" panose="020B0604020202020204" pitchFamily="34" charset="0"/>
      <a:buChar char="–"/>
      <a:defRPr sz="1200" kern="1200">
        <a:solidFill>
          <a:schemeClr val="tx1"/>
        </a:solidFill>
        <a:latin typeface="+mn-lt"/>
        <a:ea typeface="+mn-ea"/>
        <a:cs typeface="+mn-cs"/>
      </a:defRPr>
    </a:lvl4pPr>
    <a:lvl5pPr marL="180000" indent="-180000" algn="l" defTabSz="914400" rtl="0" eaLnBrk="1" latinLnBrk="0" hangingPunct="1">
      <a:lnSpc>
        <a:spcPct val="110000"/>
      </a:lnSpc>
      <a:spcBef>
        <a:spcPts val="200"/>
      </a:spcBef>
      <a:spcAft>
        <a:spcPts val="200"/>
      </a:spcAft>
      <a:buClr>
        <a:schemeClr val="tx2"/>
      </a:buClr>
      <a:buFont typeface="+mj-lt"/>
      <a:buAutoNum type="arabicPeriod"/>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sightsavers.org/wp-content/uploads/2025/05/Sightsavers-Cameroon-inclusion-guides-English.zip"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sightsavers.org/wp-content/uploads/2025/05/Sightsavers-Cameroon-inclusion-guides-English.zip"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30 minutes</a:t>
            </a:r>
          </a:p>
        </p:txBody>
      </p:sp>
      <p:sp>
        <p:nvSpPr>
          <p:cNvPr id="4" name="Slide Number Placeholder 3"/>
          <p:cNvSpPr>
            <a:spLocks noGrp="1"/>
          </p:cNvSpPr>
          <p:nvPr>
            <p:ph type="sldNum" sz="quarter" idx="5"/>
          </p:nvPr>
        </p:nvSpPr>
        <p:spPr/>
        <p:txBody>
          <a:bodyPr/>
          <a:lstStyle/>
          <a:p>
            <a:fld id="{0E12452D-FF08-4E0F-83D3-26A1AE1BD19F}" type="slidenum">
              <a:rPr lang="en-GB" smtClean="0"/>
              <a:t>3</a:t>
            </a:fld>
            <a:endParaRPr lang="en-GB"/>
          </a:p>
        </p:txBody>
      </p:sp>
    </p:spTree>
    <p:extLst>
      <p:ext uri="{BB962C8B-B14F-4D97-AF65-F5344CB8AC3E}">
        <p14:creationId xmlns:p14="http://schemas.microsoft.com/office/powerpoint/2010/main" val="2133478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60228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a:t>
            </a:r>
          </a:p>
          <a:p>
            <a:endParaRPr lang="en-US"/>
          </a:p>
          <a:p>
            <a:r>
              <a:rPr lang="en-US"/>
              <a:t>If not adding any context-specific terminology, please delete the last row of the table in this slide.</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21</a:t>
            </a:fld>
            <a:endParaRPr lang="en-GB"/>
          </a:p>
        </p:txBody>
      </p:sp>
    </p:spTree>
    <p:extLst>
      <p:ext uri="{BB962C8B-B14F-4D97-AF65-F5344CB8AC3E}">
        <p14:creationId xmlns:p14="http://schemas.microsoft.com/office/powerpoint/2010/main" val="819001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23</a:t>
            </a:fld>
            <a:endParaRPr lang="en-US"/>
          </a:p>
        </p:txBody>
      </p:sp>
    </p:spTree>
    <p:extLst>
      <p:ext uri="{BB962C8B-B14F-4D97-AF65-F5344CB8AC3E}">
        <p14:creationId xmlns:p14="http://schemas.microsoft.com/office/powerpoint/2010/main" val="3926064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02153-9FA9-6F7F-6DE1-A6A373EF62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5025F0-2125-80F4-F51F-48CD34C5E0D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EFDA1F8-14F2-4ADA-7525-C2AD842B8894}"/>
              </a:ext>
            </a:extLst>
          </p:cNvPr>
          <p:cNvSpPr>
            <a:spLocks noGrp="1"/>
          </p:cNvSpPr>
          <p:nvPr>
            <p:ph type="body" idx="1"/>
          </p:nvPr>
        </p:nvSpPr>
        <p:spPr/>
        <p:txBody>
          <a:bodyPr/>
          <a:lstStyle/>
          <a:p>
            <a:endParaRPr lang="en-GB" b="0"/>
          </a:p>
        </p:txBody>
      </p:sp>
      <p:sp>
        <p:nvSpPr>
          <p:cNvPr id="4" name="Slide Number Placeholder 3">
            <a:extLst>
              <a:ext uri="{FF2B5EF4-FFF2-40B4-BE49-F238E27FC236}">
                <a16:creationId xmlns:a16="http://schemas.microsoft.com/office/drawing/2014/main" id="{E7549395-ECBC-5573-365C-620822888EE4}"/>
              </a:ext>
            </a:extLst>
          </p:cNvPr>
          <p:cNvSpPr>
            <a:spLocks noGrp="1"/>
          </p:cNvSpPr>
          <p:nvPr>
            <p:ph type="sldNum" sz="quarter" idx="5"/>
          </p:nvPr>
        </p:nvSpPr>
        <p:spPr/>
        <p:txBody>
          <a:bodyPr/>
          <a:lstStyle/>
          <a:p>
            <a:fld id="{90539BA1-C8B9-420D-AAB6-5BFB8B226F82}" type="slidenum">
              <a:rPr lang="en-US" smtClean="0"/>
              <a:t>24</a:t>
            </a:fld>
            <a:endParaRPr lang="en-US"/>
          </a:p>
        </p:txBody>
      </p:sp>
    </p:spTree>
    <p:extLst>
      <p:ext uri="{BB962C8B-B14F-4D97-AF65-F5344CB8AC3E}">
        <p14:creationId xmlns:p14="http://schemas.microsoft.com/office/powerpoint/2010/main" val="1995490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5E039-27BD-EDD5-03E3-2DCF3699EA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5D71EF-3DDD-1368-831A-42E193A9F6B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FBB0E7-22FD-55D7-95A0-12FDE30F4742}"/>
              </a:ext>
            </a:extLst>
          </p:cNvPr>
          <p:cNvSpPr>
            <a:spLocks noGrp="1"/>
          </p:cNvSpPr>
          <p:nvPr>
            <p:ph type="body" idx="1"/>
          </p:nvPr>
        </p:nvSpPr>
        <p:spPr/>
        <p:txBody>
          <a:bodyPr/>
          <a:lstStyle/>
          <a:p>
            <a:endParaRPr lang="en-GB" b="0"/>
          </a:p>
        </p:txBody>
      </p:sp>
      <p:sp>
        <p:nvSpPr>
          <p:cNvPr id="4" name="Slide Number Placeholder 3">
            <a:extLst>
              <a:ext uri="{FF2B5EF4-FFF2-40B4-BE49-F238E27FC236}">
                <a16:creationId xmlns:a16="http://schemas.microsoft.com/office/drawing/2014/main" id="{1E7EC2FB-AB3A-C07E-95E0-AEC9D9D07FE2}"/>
              </a:ext>
            </a:extLst>
          </p:cNvPr>
          <p:cNvSpPr>
            <a:spLocks noGrp="1"/>
          </p:cNvSpPr>
          <p:nvPr>
            <p:ph type="sldNum" sz="quarter" idx="5"/>
          </p:nvPr>
        </p:nvSpPr>
        <p:spPr/>
        <p:txBody>
          <a:bodyPr/>
          <a:lstStyle/>
          <a:p>
            <a:fld id="{90539BA1-C8B9-420D-AAB6-5BFB8B226F82}" type="slidenum">
              <a:rPr lang="en-US" smtClean="0"/>
              <a:t>25</a:t>
            </a:fld>
            <a:endParaRPr lang="en-US"/>
          </a:p>
        </p:txBody>
      </p:sp>
    </p:spTree>
    <p:extLst>
      <p:ext uri="{BB962C8B-B14F-4D97-AF65-F5344CB8AC3E}">
        <p14:creationId xmlns:p14="http://schemas.microsoft.com/office/powerpoint/2010/main" val="3582033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5E876-381D-0C6A-1CAE-F09BE37B6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4AFC28-A607-C06F-0C81-62A83A29237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0F94B5A-B3AD-1FEC-D029-379E265A6703}"/>
              </a:ext>
            </a:extLst>
          </p:cNvPr>
          <p:cNvSpPr>
            <a:spLocks noGrp="1"/>
          </p:cNvSpPr>
          <p:nvPr>
            <p:ph type="body" idx="1"/>
          </p:nvPr>
        </p:nvSpPr>
        <p:spPr/>
        <p:txBody>
          <a:bodyPr/>
          <a:lstStyle/>
          <a:p>
            <a:endParaRPr lang="en-GB" b="0"/>
          </a:p>
        </p:txBody>
      </p:sp>
      <p:sp>
        <p:nvSpPr>
          <p:cNvPr id="4" name="Slide Number Placeholder 3">
            <a:extLst>
              <a:ext uri="{FF2B5EF4-FFF2-40B4-BE49-F238E27FC236}">
                <a16:creationId xmlns:a16="http://schemas.microsoft.com/office/drawing/2014/main" id="{A1D05199-2547-12A1-1D12-E7609EC6EB8C}"/>
              </a:ext>
            </a:extLst>
          </p:cNvPr>
          <p:cNvSpPr>
            <a:spLocks noGrp="1"/>
          </p:cNvSpPr>
          <p:nvPr>
            <p:ph type="sldNum" sz="quarter" idx="5"/>
          </p:nvPr>
        </p:nvSpPr>
        <p:spPr/>
        <p:txBody>
          <a:bodyPr/>
          <a:lstStyle/>
          <a:p>
            <a:fld id="{90539BA1-C8B9-420D-AAB6-5BFB8B226F82}" type="slidenum">
              <a:rPr lang="en-US" smtClean="0"/>
              <a:t>26</a:t>
            </a:fld>
            <a:endParaRPr lang="en-US"/>
          </a:p>
        </p:txBody>
      </p:sp>
    </p:spTree>
    <p:extLst>
      <p:ext uri="{BB962C8B-B14F-4D97-AF65-F5344CB8AC3E}">
        <p14:creationId xmlns:p14="http://schemas.microsoft.com/office/powerpoint/2010/main" val="1314182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a:t>ANSWER 1: Human rights model of disability</a:t>
            </a:r>
          </a:p>
          <a:p>
            <a:r>
              <a:rPr lang="en-GB"/>
              <a:t>ANSWER 2: Medical model of disability</a:t>
            </a:r>
          </a:p>
        </p:txBody>
      </p:sp>
      <p:sp>
        <p:nvSpPr>
          <p:cNvPr id="4" name="Slide Number Placeholder 3"/>
          <p:cNvSpPr>
            <a:spLocks noGrp="1"/>
          </p:cNvSpPr>
          <p:nvPr>
            <p:ph type="sldNum" sz="quarter" idx="5"/>
          </p:nvPr>
        </p:nvSpPr>
        <p:spPr/>
        <p:txBody>
          <a:bodyPr/>
          <a:lstStyle/>
          <a:p>
            <a:fld id="{0E12452D-FF08-4E0F-83D3-26A1AE1BD19F}" type="slidenum">
              <a:rPr lang="en-GB" smtClean="0"/>
              <a:t>27</a:t>
            </a:fld>
            <a:endParaRPr lang="en-GB"/>
          </a:p>
        </p:txBody>
      </p:sp>
    </p:spTree>
    <p:extLst>
      <p:ext uri="{BB962C8B-B14F-4D97-AF65-F5344CB8AC3E}">
        <p14:creationId xmlns:p14="http://schemas.microsoft.com/office/powerpoint/2010/main" val="2543259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A1C7D-C0E1-824A-3D74-E77911A4F5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488308-77AF-D155-2928-469DA1B3D6C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AF4EEB6-E118-BB47-6906-3D54D586F732}"/>
              </a:ext>
            </a:extLst>
          </p:cNvPr>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ANSWER 3: Charity model of disability</a:t>
            </a:r>
          </a:p>
          <a:p>
            <a:pPr marL="0" marR="0" lvl="0" indent="0" algn="l" defTabSz="914400" rtl="0" eaLnBrk="1" fontAlgn="auto" latinLnBrk="0" hangingPunct="1">
              <a:lnSpc>
                <a:spcPct val="110000"/>
              </a:lnSpc>
              <a:spcBef>
                <a:spcPts val="400"/>
              </a:spcBef>
              <a:spcAft>
                <a:spcPts val="400"/>
              </a:spcAft>
              <a:buClrTx/>
              <a:buSzTx/>
              <a:buFontTx/>
              <a:buNone/>
              <a:tabLst/>
              <a:defRPr/>
            </a:pPr>
            <a:r>
              <a:rPr lang="en-GB"/>
              <a:t>ANSWER </a:t>
            </a:r>
            <a:r>
              <a:rPr lang="en-GB" b="1"/>
              <a:t>4</a:t>
            </a:r>
            <a:r>
              <a:rPr lang="en-GB" b="0"/>
              <a:t>: </a:t>
            </a:r>
            <a:r>
              <a:rPr lang="en-GB"/>
              <a:t>Medical model of disability</a:t>
            </a:r>
            <a:endParaRPr lang="en-GB" b="0"/>
          </a:p>
          <a:p>
            <a:endParaRPr lang="en-GB"/>
          </a:p>
        </p:txBody>
      </p:sp>
      <p:sp>
        <p:nvSpPr>
          <p:cNvPr id="4" name="Slide Number Placeholder 3">
            <a:extLst>
              <a:ext uri="{FF2B5EF4-FFF2-40B4-BE49-F238E27FC236}">
                <a16:creationId xmlns:a16="http://schemas.microsoft.com/office/drawing/2014/main" id="{FC8110D9-FA23-307A-6A51-2799498C4DC0}"/>
              </a:ext>
            </a:extLst>
          </p:cNvPr>
          <p:cNvSpPr>
            <a:spLocks noGrp="1"/>
          </p:cNvSpPr>
          <p:nvPr>
            <p:ph type="sldNum" sz="quarter" idx="5"/>
          </p:nvPr>
        </p:nvSpPr>
        <p:spPr/>
        <p:txBody>
          <a:bodyPr/>
          <a:lstStyle/>
          <a:p>
            <a:fld id="{0E12452D-FF08-4E0F-83D3-26A1AE1BD19F}" type="slidenum">
              <a:rPr lang="en-GB" smtClean="0"/>
              <a:t>28</a:t>
            </a:fld>
            <a:endParaRPr lang="en-GB"/>
          </a:p>
        </p:txBody>
      </p:sp>
    </p:spTree>
    <p:extLst>
      <p:ext uri="{BB962C8B-B14F-4D97-AF65-F5344CB8AC3E}">
        <p14:creationId xmlns:p14="http://schemas.microsoft.com/office/powerpoint/2010/main" val="38510135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09505-D4C4-8AFD-346D-77653C7B51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D4BCE-2D4F-28D5-15FB-7B1E1458BFF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03AAAA5-68CB-4401-FF1F-41B9681F4CC7}"/>
              </a:ext>
            </a:extLst>
          </p:cNvPr>
          <p:cNvSpPr>
            <a:spLocks noGrp="1"/>
          </p:cNvSpPr>
          <p:nvPr>
            <p:ph type="body" idx="1"/>
          </p:nvPr>
        </p:nvSpPr>
        <p:spPr/>
        <p:txBody>
          <a:bodyPr/>
          <a:lstStyle/>
          <a:p>
            <a:r>
              <a:rPr lang="en-GB"/>
              <a:t>ANSWER 5: Social model of disability</a:t>
            </a:r>
          </a:p>
          <a:p>
            <a:r>
              <a:rPr lang="en-GB"/>
              <a:t>ANSWER 6: Medical model of disability</a:t>
            </a:r>
          </a:p>
        </p:txBody>
      </p:sp>
      <p:sp>
        <p:nvSpPr>
          <p:cNvPr id="4" name="Slide Number Placeholder 3">
            <a:extLst>
              <a:ext uri="{FF2B5EF4-FFF2-40B4-BE49-F238E27FC236}">
                <a16:creationId xmlns:a16="http://schemas.microsoft.com/office/drawing/2014/main" id="{7EB98222-6383-22B8-38E4-F5F7C8621EDB}"/>
              </a:ext>
            </a:extLst>
          </p:cNvPr>
          <p:cNvSpPr>
            <a:spLocks noGrp="1"/>
          </p:cNvSpPr>
          <p:nvPr>
            <p:ph type="sldNum" sz="quarter" idx="5"/>
          </p:nvPr>
        </p:nvSpPr>
        <p:spPr/>
        <p:txBody>
          <a:bodyPr/>
          <a:lstStyle/>
          <a:p>
            <a:fld id="{0E12452D-FF08-4E0F-83D3-26A1AE1BD19F}" type="slidenum">
              <a:rPr lang="en-GB" smtClean="0"/>
              <a:t>29</a:t>
            </a:fld>
            <a:endParaRPr lang="en-GB"/>
          </a:p>
        </p:txBody>
      </p:sp>
    </p:spTree>
    <p:extLst>
      <p:ext uri="{BB962C8B-B14F-4D97-AF65-F5344CB8AC3E}">
        <p14:creationId xmlns:p14="http://schemas.microsoft.com/office/powerpoint/2010/main" val="1154655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01C67-619D-8F4B-4E6C-5361085199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88A57A-773B-03B7-3261-87CFC52C0F3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E24DE9B-B9B9-C458-6193-864E2B3ACB60}"/>
              </a:ext>
            </a:extLst>
          </p:cNvPr>
          <p:cNvSpPr>
            <a:spLocks noGrp="1"/>
          </p:cNvSpPr>
          <p:nvPr>
            <p:ph type="body" idx="1"/>
          </p:nvPr>
        </p:nvSpPr>
        <p:spPr/>
        <p:txBody>
          <a:bodyPr/>
          <a:lstStyle/>
          <a:p>
            <a:r>
              <a:rPr lang="en-GB"/>
              <a:t>ANSWER 7: Social model of disability</a:t>
            </a:r>
          </a:p>
          <a:p>
            <a:r>
              <a:rPr lang="en-GB"/>
              <a:t>ANSWER 8: Human rights model of disability</a:t>
            </a:r>
          </a:p>
        </p:txBody>
      </p:sp>
      <p:sp>
        <p:nvSpPr>
          <p:cNvPr id="4" name="Slide Number Placeholder 3">
            <a:extLst>
              <a:ext uri="{FF2B5EF4-FFF2-40B4-BE49-F238E27FC236}">
                <a16:creationId xmlns:a16="http://schemas.microsoft.com/office/drawing/2014/main" id="{457A4233-4695-AD97-1A95-D00A1F8B9206}"/>
              </a:ext>
            </a:extLst>
          </p:cNvPr>
          <p:cNvSpPr>
            <a:spLocks noGrp="1"/>
          </p:cNvSpPr>
          <p:nvPr>
            <p:ph type="sldNum" sz="quarter" idx="5"/>
          </p:nvPr>
        </p:nvSpPr>
        <p:spPr/>
        <p:txBody>
          <a:bodyPr/>
          <a:lstStyle/>
          <a:p>
            <a:fld id="{0E12452D-FF08-4E0F-83D3-26A1AE1BD19F}" type="slidenum">
              <a:rPr lang="en-GB" smtClean="0"/>
              <a:t>30</a:t>
            </a:fld>
            <a:endParaRPr lang="en-GB"/>
          </a:p>
        </p:txBody>
      </p:sp>
    </p:spTree>
    <p:extLst>
      <p:ext uri="{BB962C8B-B14F-4D97-AF65-F5344CB8AC3E}">
        <p14:creationId xmlns:p14="http://schemas.microsoft.com/office/powerpoint/2010/main" val="1267786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D804E-F500-E306-B7BC-81A27A9020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54E449-31D0-C79C-EF44-DE4E20F42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A49176-B071-103B-1D8E-BA202101ACBA}"/>
              </a:ext>
            </a:extLst>
          </p:cNvPr>
          <p:cNvSpPr>
            <a:spLocks noGrp="1"/>
          </p:cNvSpPr>
          <p:nvPr>
            <p:ph type="body" idx="1"/>
          </p:nvPr>
        </p:nvSpPr>
        <p:spPr/>
        <p:txBody>
          <a:bodyPr/>
          <a:lstStyle/>
          <a:p>
            <a:r>
              <a:rPr lang="en-GB"/>
              <a:t>30 minutes</a:t>
            </a:r>
          </a:p>
        </p:txBody>
      </p:sp>
      <p:sp>
        <p:nvSpPr>
          <p:cNvPr id="4" name="Slide Number Placeholder 3">
            <a:extLst>
              <a:ext uri="{FF2B5EF4-FFF2-40B4-BE49-F238E27FC236}">
                <a16:creationId xmlns:a16="http://schemas.microsoft.com/office/drawing/2014/main" id="{6191E910-5A2D-2B03-431A-6EF907DE9C21}"/>
              </a:ext>
            </a:extLst>
          </p:cNvPr>
          <p:cNvSpPr>
            <a:spLocks noGrp="1"/>
          </p:cNvSpPr>
          <p:nvPr>
            <p:ph type="sldNum" sz="quarter" idx="5"/>
          </p:nvPr>
        </p:nvSpPr>
        <p:spPr/>
        <p:txBody>
          <a:bodyPr/>
          <a:lstStyle/>
          <a:p>
            <a:fld id="{0E12452D-FF08-4E0F-83D3-26A1AE1BD19F}" type="slidenum">
              <a:rPr lang="en-GB" smtClean="0"/>
              <a:t>4</a:t>
            </a:fld>
            <a:endParaRPr lang="en-GB"/>
          </a:p>
        </p:txBody>
      </p:sp>
    </p:spTree>
    <p:extLst>
      <p:ext uri="{BB962C8B-B14F-4D97-AF65-F5344CB8AC3E}">
        <p14:creationId xmlns:p14="http://schemas.microsoft.com/office/powerpoint/2010/main" val="670655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a:t>NOTE TO FACILITATORS:</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sz="1200"/>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a:t>Add or adjust any of the disability constituencies on this or the next six slides which you feel are not represented for your context</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sz="1200"/>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sz="1200"/>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38821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a:p>
          <a:p>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82343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67351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96427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58008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45937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endParaRPr lang="en-GB" sz="1200"/>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a:t>
            </a:r>
            <a:endParaRPr lang="en-GB"/>
          </a:p>
          <a:p>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539BA1-C8B9-420D-AAB6-5BFB8B226F82}"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45061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txBody>
          <a:bodyPr/>
          <a:lstStyle/>
          <a:p>
            <a:endParaRPr lang="en-GB"/>
          </a:p>
        </p:txBody>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gn="l" rtl="0">
              <a:lnSpc>
                <a:spcPct val="110000"/>
              </a:lnSpc>
              <a:spcBef>
                <a:spcPts val="0"/>
              </a:spcBef>
              <a:spcAft>
                <a:spcPts val="0"/>
              </a:spcAft>
              <a:buNone/>
            </a:pPr>
            <a:endParaRPr lang="en-GB"/>
          </a:p>
        </p:txBody>
      </p:sp>
    </p:spTree>
    <p:extLst>
      <p:ext uri="{BB962C8B-B14F-4D97-AF65-F5344CB8AC3E}">
        <p14:creationId xmlns:p14="http://schemas.microsoft.com/office/powerpoint/2010/main" val="20988081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4A82A-09C5-13C5-D488-584C8606B2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3CD16B-5FC1-0ED1-A15B-1DA9E3CB444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435D7CF-2C98-26E1-5593-36DD06C0408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BAF9BC4-9CDE-A2EC-33B8-40A2C55C4E04}"/>
              </a:ext>
            </a:extLst>
          </p:cNvPr>
          <p:cNvSpPr>
            <a:spLocks noGrp="1"/>
          </p:cNvSpPr>
          <p:nvPr>
            <p:ph type="sldNum" sz="quarter" idx="5"/>
          </p:nvPr>
        </p:nvSpPr>
        <p:spPr/>
        <p:txBody>
          <a:bodyPr/>
          <a:lstStyle/>
          <a:p>
            <a:fld id="{0E12452D-FF08-4E0F-83D3-26A1AE1BD19F}" type="slidenum">
              <a:rPr lang="en-GB" smtClean="0"/>
              <a:t>41</a:t>
            </a:fld>
            <a:endParaRPr lang="en-GB"/>
          </a:p>
        </p:txBody>
      </p:sp>
    </p:spTree>
    <p:extLst>
      <p:ext uri="{BB962C8B-B14F-4D97-AF65-F5344CB8AC3E}">
        <p14:creationId xmlns:p14="http://schemas.microsoft.com/office/powerpoint/2010/main" val="39051211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EDC7F-0686-78F2-14E5-6C1A62ECF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EF869F-3235-995F-D1E3-DB3D3EA046E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9D62CA-B7D4-1348-CA32-90D644F63B1A}"/>
              </a:ext>
            </a:extLst>
          </p:cNvPr>
          <p:cNvSpPr>
            <a:spLocks noGrp="1"/>
          </p:cNvSpPr>
          <p:nvPr>
            <p:ph type="body" idx="1"/>
          </p:nvPr>
        </p:nvSpPr>
        <p:spPr/>
        <p:txBody>
          <a:bodyPr/>
          <a:lstStyle/>
          <a:p>
            <a:r>
              <a:rPr lang="en-GB" b="1"/>
              <a:t>Data from</a:t>
            </a:r>
            <a:r>
              <a:rPr lang="en-GB" b="0"/>
              <a:t>: UN DESA (2024) Disability and Development Report 2024 https://social.desa.un.org/sites/default/files/2025-09/DDR2024-Full-Report-Final.pdf</a:t>
            </a:r>
          </a:p>
        </p:txBody>
      </p:sp>
      <p:sp>
        <p:nvSpPr>
          <p:cNvPr id="4" name="Slide Number Placeholder 3">
            <a:extLst>
              <a:ext uri="{FF2B5EF4-FFF2-40B4-BE49-F238E27FC236}">
                <a16:creationId xmlns:a16="http://schemas.microsoft.com/office/drawing/2014/main" id="{043DD0E3-80CD-9158-1B2D-15BDA5385A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35307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5</a:t>
            </a:fld>
            <a:endParaRPr lang="en-GB"/>
          </a:p>
        </p:txBody>
      </p:sp>
    </p:spTree>
    <p:extLst>
      <p:ext uri="{BB962C8B-B14F-4D97-AF65-F5344CB8AC3E}">
        <p14:creationId xmlns:p14="http://schemas.microsoft.com/office/powerpoint/2010/main" val="1706613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51756-5CE5-0FCC-DB8B-906F626B43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02ABD5-2C1E-1EB8-247D-AC2FF20F60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8E4DFD-BD9B-969F-54A4-168B8E5AECFF}"/>
              </a:ext>
            </a:extLst>
          </p:cNvPr>
          <p:cNvSpPr>
            <a:spLocks noGrp="1"/>
          </p:cNvSpPr>
          <p:nvPr>
            <p:ph type="body" idx="1"/>
          </p:nvPr>
        </p:nvSpPr>
        <p:spPr/>
        <p:txBody>
          <a:bodyPr/>
          <a:lstStyle/>
          <a:p>
            <a:r>
              <a:rPr lang="en-GB"/>
              <a:t>Adapted from: </a:t>
            </a:r>
            <a:r>
              <a:rPr lang="en-GB" sz="1200" b="0" i="0" u="none" strike="noStrike" kern="1200" baseline="0">
                <a:solidFill>
                  <a:schemeClr val="tx1"/>
                </a:solidFill>
                <a:latin typeface="+mn-lt"/>
                <a:ea typeface="+mn-ea"/>
                <a:cs typeface="+mn-cs"/>
              </a:rPr>
              <a:t>Key Issues and Risks Throughout the Electoral Cycle the Electoral Cycle, Westminster Foundation for Democracy (WFD),  April 2023 https://www.wfd.org/what-we-do/resources/key-issues-and-risks-throughout-electoral-cycle  </a:t>
            </a:r>
            <a:endParaRPr lang="en-GB"/>
          </a:p>
        </p:txBody>
      </p:sp>
      <p:sp>
        <p:nvSpPr>
          <p:cNvPr id="4" name="Slide Number Placeholder 3">
            <a:extLst>
              <a:ext uri="{FF2B5EF4-FFF2-40B4-BE49-F238E27FC236}">
                <a16:creationId xmlns:a16="http://schemas.microsoft.com/office/drawing/2014/main" id="{8438E993-C0DF-2D5B-AAFC-1EA86616C3D6}"/>
              </a:ext>
            </a:extLst>
          </p:cNvPr>
          <p:cNvSpPr>
            <a:spLocks noGrp="1"/>
          </p:cNvSpPr>
          <p:nvPr>
            <p:ph type="sldNum" sz="quarter" idx="5"/>
          </p:nvPr>
        </p:nvSpPr>
        <p:spPr/>
        <p:txBody>
          <a:bodyPr/>
          <a:lstStyle/>
          <a:p>
            <a:fld id="{958A08DE-B22F-4838-96DE-4A4EB43216E7}" type="slidenum">
              <a:rPr lang="fr-FR" smtClean="0"/>
              <a:pPr/>
              <a:t>46</a:t>
            </a:fld>
            <a:endParaRPr lang="fr-FR"/>
          </a:p>
        </p:txBody>
      </p:sp>
    </p:spTree>
    <p:extLst>
      <p:ext uri="{BB962C8B-B14F-4D97-AF65-F5344CB8AC3E}">
        <p14:creationId xmlns:p14="http://schemas.microsoft.com/office/powerpoint/2010/main" val="8340414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C98D5-C102-5E60-5F74-62C9909A5B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0A1C-6B07-7358-F58B-A43B555C8D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7B0C38-69A2-0FFA-65C4-2D99B403B1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Adapted from: </a:t>
            </a:r>
            <a:r>
              <a:rPr lang="en-GB" sz="1200" b="0" i="0" kern="1200">
                <a:solidFill>
                  <a:schemeClr val="tx1"/>
                </a:solidFill>
                <a:effectLst/>
                <a:latin typeface="+mn-lt"/>
                <a:ea typeface="+mn-ea"/>
                <a:cs typeface="+mn-cs"/>
              </a:rPr>
              <a:t>Equal Access: How to Include Persons with Disabilities in Elections and Political Processes, International Foundation for Electoral Systems (IFES) and National Democratic Institute (NDI), November 21, 2014 https://www.ifes.org/publications/equal-access-how-include-persons-disabilities-elections-and-political-processes </a:t>
            </a:r>
          </a:p>
          <a:p>
            <a:endParaRPr lang="en-GB"/>
          </a:p>
        </p:txBody>
      </p:sp>
      <p:sp>
        <p:nvSpPr>
          <p:cNvPr id="4" name="Slide Number Placeholder 3">
            <a:extLst>
              <a:ext uri="{FF2B5EF4-FFF2-40B4-BE49-F238E27FC236}">
                <a16:creationId xmlns:a16="http://schemas.microsoft.com/office/drawing/2014/main" id="{3AE40F5C-A42A-3F9D-66A6-80E348782360}"/>
              </a:ext>
            </a:extLst>
          </p:cNvPr>
          <p:cNvSpPr>
            <a:spLocks noGrp="1"/>
          </p:cNvSpPr>
          <p:nvPr>
            <p:ph type="sldNum" sz="quarter" idx="5"/>
          </p:nvPr>
        </p:nvSpPr>
        <p:spPr/>
        <p:txBody>
          <a:bodyPr/>
          <a:lstStyle/>
          <a:p>
            <a:fld id="{958A08DE-B22F-4838-96DE-4A4EB43216E7}" type="slidenum">
              <a:rPr lang="fr-FR" smtClean="0"/>
              <a:pPr/>
              <a:t>48</a:t>
            </a:fld>
            <a:endParaRPr lang="fr-FR"/>
          </a:p>
        </p:txBody>
      </p:sp>
    </p:spTree>
    <p:extLst>
      <p:ext uri="{BB962C8B-B14F-4D97-AF65-F5344CB8AC3E}">
        <p14:creationId xmlns:p14="http://schemas.microsoft.com/office/powerpoint/2010/main" val="31053556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4FD6D-1706-CA15-B8B5-05FB4EEA37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EEBFD8-E3CE-DA06-8597-6234399A57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E4060A-34BD-7578-9330-C589EB55FC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Adapted from: </a:t>
            </a:r>
            <a:r>
              <a:rPr lang="en-GB" sz="1200" b="0" i="0" kern="1200">
                <a:solidFill>
                  <a:schemeClr val="tx1"/>
                </a:solidFill>
                <a:effectLst/>
                <a:latin typeface="+mn-lt"/>
                <a:ea typeface="+mn-ea"/>
                <a:cs typeface="+mn-cs"/>
              </a:rPr>
              <a:t>Equal Access: How to Include Persons with Disabilities in Elections and Political Processes, International Foundation for Electoral Systems (IFES) and National Democratic Institute (NDI), November 21, 2014 https://www.ifes.org/publications/equal-access-how-include-persons-disabilities-elections-and-political-processes </a:t>
            </a:r>
          </a:p>
          <a:p>
            <a:endParaRPr lang="en-GB"/>
          </a:p>
        </p:txBody>
      </p:sp>
      <p:sp>
        <p:nvSpPr>
          <p:cNvPr id="4" name="Slide Number Placeholder 3">
            <a:extLst>
              <a:ext uri="{FF2B5EF4-FFF2-40B4-BE49-F238E27FC236}">
                <a16:creationId xmlns:a16="http://schemas.microsoft.com/office/drawing/2014/main" id="{8C5EA437-A27D-261E-A631-863D6BC3F335}"/>
              </a:ext>
            </a:extLst>
          </p:cNvPr>
          <p:cNvSpPr>
            <a:spLocks noGrp="1"/>
          </p:cNvSpPr>
          <p:nvPr>
            <p:ph type="sldNum" sz="quarter" idx="5"/>
          </p:nvPr>
        </p:nvSpPr>
        <p:spPr/>
        <p:txBody>
          <a:bodyPr/>
          <a:lstStyle/>
          <a:p>
            <a:fld id="{958A08DE-B22F-4838-96DE-4A4EB43216E7}" type="slidenum">
              <a:rPr lang="fr-FR" smtClean="0"/>
              <a:pPr/>
              <a:t>49</a:t>
            </a:fld>
            <a:endParaRPr lang="fr-FR"/>
          </a:p>
        </p:txBody>
      </p:sp>
    </p:spTree>
    <p:extLst>
      <p:ext uri="{BB962C8B-B14F-4D97-AF65-F5344CB8AC3E}">
        <p14:creationId xmlns:p14="http://schemas.microsoft.com/office/powerpoint/2010/main" val="18242816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C46E9-8A0A-F79F-E22F-1A41876646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04F767-23E6-5979-3212-43B8AD66C1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D74F69-438F-BC13-4533-6A2508AC84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Adapted from: </a:t>
            </a:r>
            <a:r>
              <a:rPr lang="en-GB" sz="1200" b="0" i="0" kern="1200">
                <a:solidFill>
                  <a:schemeClr val="tx1"/>
                </a:solidFill>
                <a:effectLst/>
                <a:latin typeface="+mn-lt"/>
                <a:ea typeface="+mn-ea"/>
                <a:cs typeface="+mn-cs"/>
              </a:rPr>
              <a:t>Equal Access: How to Include Persons with Disabilities in Elections and Political Processes, International Foundation for Electoral Systems (IFES) and National Democratic Institute (NDI), November 21, 2014 https://www.ifes.org/publications/equal-access-how-include-persons-disabilities-elections-and-political-processes </a:t>
            </a:r>
          </a:p>
          <a:p>
            <a:endParaRPr lang="en-GB"/>
          </a:p>
        </p:txBody>
      </p:sp>
      <p:sp>
        <p:nvSpPr>
          <p:cNvPr id="4" name="Slide Number Placeholder 3">
            <a:extLst>
              <a:ext uri="{FF2B5EF4-FFF2-40B4-BE49-F238E27FC236}">
                <a16:creationId xmlns:a16="http://schemas.microsoft.com/office/drawing/2014/main" id="{2DE6F867-9A8A-AEF7-43E3-81000A770B54}"/>
              </a:ext>
            </a:extLst>
          </p:cNvPr>
          <p:cNvSpPr>
            <a:spLocks noGrp="1"/>
          </p:cNvSpPr>
          <p:nvPr>
            <p:ph type="sldNum" sz="quarter" idx="5"/>
          </p:nvPr>
        </p:nvSpPr>
        <p:spPr/>
        <p:txBody>
          <a:bodyPr/>
          <a:lstStyle/>
          <a:p>
            <a:fld id="{958A08DE-B22F-4838-96DE-4A4EB43216E7}" type="slidenum">
              <a:rPr lang="fr-FR" smtClean="0"/>
              <a:pPr/>
              <a:t>50</a:t>
            </a:fld>
            <a:endParaRPr lang="fr-FR"/>
          </a:p>
        </p:txBody>
      </p:sp>
    </p:spTree>
    <p:extLst>
      <p:ext uri="{BB962C8B-B14F-4D97-AF65-F5344CB8AC3E}">
        <p14:creationId xmlns:p14="http://schemas.microsoft.com/office/powerpoint/2010/main" val="39423182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C5DC3-E923-41C1-2247-D8CADE4D0C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F74C0-489C-DB8C-29EC-9ACFE86C19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4C958D-DDB8-FEBB-5E10-01D71A4349B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C234BF5-6B06-13B2-6293-87B79D101B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3624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737B4-A540-9930-9836-12A221995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9B85F-F75B-3A27-7C49-EEFD1A72B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9847BE-7E03-4EAC-3DB7-47B81B97E8F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1D81725-FB98-7943-AC9D-B03D6B6AE2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092133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F9442-F53A-6DDA-0F00-3340A06A5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6749A-7F3A-3978-3E07-7942D74933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E08D23-B5DD-D683-A582-F3F343665A70}"/>
              </a:ext>
            </a:extLst>
          </p:cNvPr>
          <p:cNvSpPr>
            <a:spLocks noGrp="1"/>
          </p:cNvSpPr>
          <p:nvPr>
            <p:ph type="body" idx="1"/>
          </p:nvPr>
        </p:nvSpPr>
        <p:spPr/>
        <p:txBody>
          <a:bodyPr/>
          <a:lstStyle/>
          <a:p>
            <a:r>
              <a:rPr lang="en-GB" sz="1200" b="1" kern="1200">
                <a:solidFill>
                  <a:schemeClr val="tx1"/>
                </a:solidFill>
                <a:effectLst/>
                <a:latin typeface="+mn-lt"/>
                <a:ea typeface="+mn-ea"/>
                <a:cs typeface="+mn-cs"/>
              </a:rPr>
              <a:t>Adapted from</a:t>
            </a:r>
            <a:r>
              <a:rPr lang="en-GB" sz="1200" b="0" kern="1200">
                <a:solidFill>
                  <a:schemeClr val="tx1"/>
                </a:solidFill>
                <a:effectLst/>
                <a:latin typeface="+mn-lt"/>
                <a:ea typeface="+mn-ea"/>
                <a:cs typeface="+mn-cs"/>
              </a:rPr>
              <a:t>: the Centre for Excellence in Universal Design</a:t>
            </a:r>
            <a:r>
              <a:rPr lang="en-GB" sz="1200" b="0" u="none" strike="noStrike" kern="1200">
                <a:solidFill>
                  <a:schemeClr val="tx1"/>
                </a:solidFill>
                <a:effectLst/>
                <a:latin typeface="+mn-lt"/>
                <a:ea typeface="+mn-ea"/>
                <a:cs typeface="+mn-cs"/>
              </a:rPr>
              <a:t> https://universaldesign.ie/about-universal-design/the-7-principles  </a:t>
            </a:r>
          </a:p>
          <a:p>
            <a:endParaRPr lang="en-GB" sz="1200" b="0" u="none" strike="noStrike" kern="1200">
              <a:solidFill>
                <a:schemeClr val="tx1"/>
              </a:solidFill>
              <a:effectLst/>
              <a:latin typeface="+mn-lt"/>
              <a:ea typeface="+mn-ea"/>
              <a:cs typeface="+mn-cs"/>
            </a:endParaRPr>
          </a:p>
          <a:p>
            <a:pPr lvl="3"/>
            <a:r>
              <a:rPr lang="en-gb" b="1"/>
              <a:t>Equity: </a:t>
            </a:r>
            <a:r>
              <a:rPr lang="en-gb"/>
              <a:t>Use by all, whatever their ability/disability.</a:t>
            </a:r>
          </a:p>
          <a:p>
            <a:pPr lvl="3"/>
            <a:r>
              <a:rPr lang="en-gb" b="1"/>
              <a:t>Flexibility: </a:t>
            </a:r>
            <a:r>
              <a:rPr lang="en-GB"/>
              <a:t>Accommodates a wide range of individual preferences and abilities.</a:t>
            </a:r>
          </a:p>
          <a:p>
            <a:pPr lvl="3"/>
            <a:r>
              <a:rPr lang="en-gb"/>
              <a:t>Simple and intuitive: Easy to use, even without technical knowledge.</a:t>
            </a:r>
            <a:endParaRPr lang="en-GB"/>
          </a:p>
          <a:p>
            <a:pPr lvl="3"/>
            <a:r>
              <a:rPr lang="en-gb" b="1"/>
              <a:t>Access to information for all</a:t>
            </a:r>
            <a:r>
              <a:rPr lang="en-gb"/>
              <a:t>, whatever their specific needs (e.g. disabilities, illiteracy, different languages)</a:t>
            </a:r>
          </a:p>
          <a:p>
            <a:pPr lvl="3"/>
            <a:r>
              <a:rPr lang="en-gb" b="1"/>
              <a:t>Tolerance for error: </a:t>
            </a:r>
            <a:r>
              <a:rPr lang="en-GB"/>
              <a:t>This minimises hazards and the risks of adverse consequences.</a:t>
            </a:r>
          </a:p>
          <a:p>
            <a:pPr lvl="3"/>
            <a:r>
              <a:rPr lang="en-gb"/>
              <a:t>Use of the space requires </a:t>
            </a:r>
            <a:r>
              <a:rPr lang="en-gb" b="1"/>
              <a:t>little physical effort</a:t>
            </a:r>
            <a:r>
              <a:rPr lang="en-GB"/>
              <a:t>.</a:t>
            </a:r>
            <a:endParaRPr lang="en-gb"/>
          </a:p>
          <a:p>
            <a:pPr lvl="3"/>
            <a:r>
              <a:rPr lang="en-GB" b="1"/>
              <a:t>Size and space for approach and use </a:t>
            </a:r>
            <a:r>
              <a:rPr lang="en-GB"/>
              <a:t>regardless of a user's body size, posture or mobility.</a:t>
            </a:r>
          </a:p>
          <a:p>
            <a:endParaRPr lang="en-GB" b="0"/>
          </a:p>
        </p:txBody>
      </p:sp>
      <p:sp>
        <p:nvSpPr>
          <p:cNvPr id="4" name="Slide Number Placeholder 3">
            <a:extLst>
              <a:ext uri="{FF2B5EF4-FFF2-40B4-BE49-F238E27FC236}">
                <a16:creationId xmlns:a16="http://schemas.microsoft.com/office/drawing/2014/main" id="{54641A19-D38D-3333-2088-08D1E4E4505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85320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ED41D-7061-0922-A38B-084ADF8A27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8C9287-8EE7-2EC4-9494-7272414F7B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5FC79-D6BD-C1C4-4A4B-5B0627F1140C}"/>
              </a:ext>
            </a:extLst>
          </p:cNvPr>
          <p:cNvSpPr>
            <a:spLocks noGrp="1"/>
          </p:cNvSpPr>
          <p:nvPr>
            <p:ph type="body" idx="1"/>
          </p:nvPr>
        </p:nvSpPr>
        <p:spPr/>
        <p:txBody>
          <a:bodyPr/>
          <a:lstStyle/>
          <a:p>
            <a:r>
              <a:rPr lang="en-GB" sz="1200" b="1" kern="1200">
                <a:solidFill>
                  <a:schemeClr val="tx1"/>
                </a:solidFill>
                <a:effectLst/>
                <a:latin typeface="+mn-lt"/>
                <a:ea typeface="+mn-ea"/>
                <a:cs typeface="+mn-cs"/>
              </a:rPr>
              <a:t>The tools are available here: </a:t>
            </a:r>
            <a:r>
              <a:rPr lang="en-GB" sz="1200" b="1" u="none" strike="noStrike" kern="1200">
                <a:solidFill>
                  <a:schemeClr val="tx1"/>
                </a:solidFill>
                <a:effectLst/>
                <a:latin typeface="+mn-lt"/>
                <a:ea typeface="+mn-ea"/>
                <a:cs typeface="+mn-cs"/>
                <a:hlinkClick r:id="rId3"/>
              </a:rPr>
              <a:t>https://www.sightsavers.org/wp-content/uploads/2025/05/Sightsavers-Cameroon-inclusion-guides-English.zip</a:t>
            </a:r>
            <a:r>
              <a:rPr lang="en-GB" sz="1200" b="1" kern="1200">
                <a:solidFill>
                  <a:schemeClr val="tx1"/>
                </a:solidFill>
                <a:effectLst/>
                <a:latin typeface="+mn-lt"/>
                <a:ea typeface="+mn-ea"/>
                <a:cs typeface="+mn-cs"/>
              </a:rPr>
              <a:t> </a:t>
            </a:r>
            <a:endParaRPr lang="en-GB"/>
          </a:p>
        </p:txBody>
      </p:sp>
      <p:sp>
        <p:nvSpPr>
          <p:cNvPr id="4" name="Slide Number Placeholder 3">
            <a:extLst>
              <a:ext uri="{FF2B5EF4-FFF2-40B4-BE49-F238E27FC236}">
                <a16:creationId xmlns:a16="http://schemas.microsoft.com/office/drawing/2014/main" id="{69F12C1D-0415-E95E-AF82-C56690A2634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31294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9873C-8B91-4314-8AA1-60DFB687BD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3F91F1-B72E-6FA1-E7CE-D8000AF460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6BB3A3-03FE-5121-586A-98C42BD3F497}"/>
              </a:ext>
            </a:extLst>
          </p:cNvPr>
          <p:cNvSpPr>
            <a:spLocks noGrp="1"/>
          </p:cNvSpPr>
          <p:nvPr>
            <p:ph type="body" idx="1"/>
          </p:nvPr>
        </p:nvSpPr>
        <p:spPr/>
        <p:txBody>
          <a:bodyPr/>
          <a:lstStyle/>
          <a:p>
            <a:r>
              <a:rPr lang="en-GB" sz="1200" b="1" kern="1200">
                <a:solidFill>
                  <a:schemeClr val="tx1"/>
                </a:solidFill>
                <a:effectLst/>
                <a:latin typeface="+mn-lt"/>
                <a:ea typeface="+mn-ea"/>
                <a:cs typeface="+mn-cs"/>
              </a:rPr>
              <a:t>NOTE TO FACILITATORS</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This optional slide has been left blank for you to add your own example(s) of universal access in your own context. If you choose to not use this slide, please delete it ahead of the training session.</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The tools are available here: </a:t>
            </a:r>
            <a:r>
              <a:rPr lang="en-GB" sz="1200" b="1" u="none" strike="noStrike" kern="1200">
                <a:solidFill>
                  <a:schemeClr val="tx1"/>
                </a:solidFill>
                <a:effectLst/>
                <a:latin typeface="+mn-lt"/>
                <a:ea typeface="+mn-ea"/>
                <a:cs typeface="+mn-cs"/>
                <a:hlinkClick r:id="rId3"/>
              </a:rPr>
              <a:t>https://www.sightsavers.org/wp-content/uploads/2025/05/Sightsavers-Cameroon-inclusion-guides-English.zip</a:t>
            </a:r>
            <a:r>
              <a:rPr lang="en-GB" sz="1200" b="1" kern="1200">
                <a:solidFill>
                  <a:schemeClr val="tx1"/>
                </a:solidFill>
                <a:effectLst/>
                <a:latin typeface="+mn-lt"/>
                <a:ea typeface="+mn-ea"/>
                <a:cs typeface="+mn-cs"/>
              </a:rPr>
              <a:t> </a:t>
            </a:r>
            <a:endParaRPr lang="en-GB"/>
          </a:p>
        </p:txBody>
      </p:sp>
      <p:sp>
        <p:nvSpPr>
          <p:cNvPr id="4" name="Slide Number Placeholder 3">
            <a:extLst>
              <a:ext uri="{FF2B5EF4-FFF2-40B4-BE49-F238E27FC236}">
                <a16:creationId xmlns:a16="http://schemas.microsoft.com/office/drawing/2014/main" id="{5E640A17-7D25-7359-ACEF-5C32D73537D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88793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8502D-EA3E-EC90-48F7-AAE3E9A32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D8EF8-542F-BEA5-6692-1F7A1106D7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369F54-F064-EDB4-FBFA-22A6E7F020CB}"/>
              </a:ext>
            </a:extLst>
          </p:cNvPr>
          <p:cNvSpPr>
            <a:spLocks noGrp="1"/>
          </p:cNvSpPr>
          <p:nvPr>
            <p:ph type="body" idx="1"/>
          </p:nvPr>
        </p:nvSpPr>
        <p:spPr/>
        <p:txBody>
          <a:bodyPr/>
          <a:lstStyle/>
          <a:p>
            <a:r>
              <a:rPr lang="en-US"/>
              <a:t>NOTE TO FACILITATORS:</a:t>
            </a:r>
          </a:p>
          <a:p>
            <a:endParaRPr lang="en-US"/>
          </a:p>
          <a:p>
            <a:r>
              <a:rPr lang="en-US"/>
              <a:t>You will need to adapt the highlighted bullet point for your context</a:t>
            </a:r>
            <a:endParaRPr lang="en-GB"/>
          </a:p>
        </p:txBody>
      </p:sp>
      <p:sp>
        <p:nvSpPr>
          <p:cNvPr id="4" name="Slide Number Placeholder 3">
            <a:extLst>
              <a:ext uri="{FF2B5EF4-FFF2-40B4-BE49-F238E27FC236}">
                <a16:creationId xmlns:a16="http://schemas.microsoft.com/office/drawing/2014/main" id="{5B4B7F6E-2C4A-3066-00D6-9908760DCD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0888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6</a:t>
            </a:fld>
            <a:endParaRPr lang="en-GB"/>
          </a:p>
        </p:txBody>
      </p:sp>
    </p:spTree>
    <p:extLst>
      <p:ext uri="{BB962C8B-B14F-4D97-AF65-F5344CB8AC3E}">
        <p14:creationId xmlns:p14="http://schemas.microsoft.com/office/powerpoint/2010/main" val="74470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9A5C-A1F5-3DA3-CD2F-2FE530B776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61ED-37D5-DF6E-6392-C45AA0AD7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F96864-3D9B-28CD-9C60-AAB5BAECFE4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15A9BB8-C4A2-C341-86ED-51069A90E8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362481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2D6F5-DB20-9483-5AC5-83A7545A67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47944-4F56-04F7-41FF-5614E25197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288BDD-B78D-8400-8A09-0887E28DACD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C7DE0B0-E894-DDDE-3620-2B5C86EB48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7415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FACILITATORS:</a:t>
            </a:r>
          </a:p>
          <a:p>
            <a:endParaRPr lang="en-US"/>
          </a:p>
          <a:p>
            <a:r>
              <a:rPr lang="en-US"/>
              <a:t>You will need to replace the wording on this slide with the relevant information for your own context, including national and legal policy frameworks.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63</a:t>
            </a:fld>
            <a:endParaRPr lang="en-GB"/>
          </a:p>
        </p:txBody>
      </p:sp>
    </p:spTree>
    <p:extLst>
      <p:ext uri="{BB962C8B-B14F-4D97-AF65-F5344CB8AC3E}">
        <p14:creationId xmlns:p14="http://schemas.microsoft.com/office/powerpoint/2010/main" val="13819688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FACILITATORS:</a:t>
            </a:r>
          </a:p>
          <a:p>
            <a:endParaRPr lang="en-US"/>
          </a:p>
          <a:p>
            <a:r>
              <a:rPr lang="en-US"/>
              <a:t>The copy in this slide is for a Tanzanian context. Please replace with country-specific information of your own.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64</a:t>
            </a:fld>
            <a:endParaRPr lang="en-GB"/>
          </a:p>
        </p:txBody>
      </p:sp>
    </p:spTree>
    <p:extLst>
      <p:ext uri="{BB962C8B-B14F-4D97-AF65-F5344CB8AC3E}">
        <p14:creationId xmlns:p14="http://schemas.microsoft.com/office/powerpoint/2010/main" val="38232589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FACILITATORS:</a:t>
            </a:r>
          </a:p>
          <a:p>
            <a:endParaRPr lang="en-US"/>
          </a:p>
          <a:p>
            <a:r>
              <a:rPr lang="en-US"/>
              <a:t>The copy in this slide is for a Tanzanian context. Please replace with country-specific information of your own. </a:t>
            </a: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65</a:t>
            </a:fld>
            <a:endParaRPr lang="en-GB"/>
          </a:p>
        </p:txBody>
      </p:sp>
    </p:spTree>
    <p:extLst>
      <p:ext uri="{BB962C8B-B14F-4D97-AF65-F5344CB8AC3E}">
        <p14:creationId xmlns:p14="http://schemas.microsoft.com/office/powerpoint/2010/main" val="41867510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D16AD-AD81-BA4E-0C62-6C333A0B1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C470B3-AD51-D25B-EC09-FDBE48D83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70AF0E-1F45-B0A4-EF13-441B63E7B974}"/>
              </a:ext>
            </a:extLst>
          </p:cNvPr>
          <p:cNvSpPr>
            <a:spLocks noGrp="1"/>
          </p:cNvSpPr>
          <p:nvPr>
            <p:ph type="body" idx="1"/>
          </p:nvPr>
        </p:nvSpPr>
        <p:spPr/>
        <p:txBody>
          <a:bodyPr/>
          <a:lstStyle/>
          <a:p>
            <a:r>
              <a:rPr lang="en-US"/>
              <a:t>NOTE TO FACILITATORS:</a:t>
            </a:r>
          </a:p>
          <a:p>
            <a:endParaRPr lang="en-US"/>
          </a:p>
          <a:p>
            <a:r>
              <a:rPr lang="en-GB"/>
              <a:t>You can add an additional slide here if one blank slide is not enough.</a:t>
            </a:r>
          </a:p>
        </p:txBody>
      </p:sp>
      <p:sp>
        <p:nvSpPr>
          <p:cNvPr id="4" name="Slide Number Placeholder 3">
            <a:extLst>
              <a:ext uri="{FF2B5EF4-FFF2-40B4-BE49-F238E27FC236}">
                <a16:creationId xmlns:a16="http://schemas.microsoft.com/office/drawing/2014/main" id="{E8112F73-9606-0FD5-9360-7C8FD53E2DDB}"/>
              </a:ext>
            </a:extLst>
          </p:cNvPr>
          <p:cNvSpPr>
            <a:spLocks noGrp="1"/>
          </p:cNvSpPr>
          <p:nvPr>
            <p:ph type="sldNum" sz="quarter" idx="5"/>
          </p:nvPr>
        </p:nvSpPr>
        <p:spPr/>
        <p:txBody>
          <a:bodyPr/>
          <a:lstStyle/>
          <a:p>
            <a:fld id="{0E12452D-FF08-4E0F-83D3-26A1AE1BD19F}" type="slidenum">
              <a:rPr lang="en-GB" smtClean="0"/>
              <a:t>66</a:t>
            </a:fld>
            <a:endParaRPr lang="en-GB"/>
          </a:p>
        </p:txBody>
      </p:sp>
    </p:spTree>
    <p:extLst>
      <p:ext uri="{BB962C8B-B14F-4D97-AF65-F5344CB8AC3E}">
        <p14:creationId xmlns:p14="http://schemas.microsoft.com/office/powerpoint/2010/main" val="22434138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FACILITATORS:</a:t>
            </a:r>
          </a:p>
          <a:p>
            <a:endParaRPr lang="en-US"/>
          </a:p>
          <a:p>
            <a:r>
              <a:rPr lang="en-US"/>
              <a:t>You should plan ahead which key gaps listed in this slide are relevant to your context, then edit or delete from this list accordingly.</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68</a:t>
            </a:fld>
            <a:endParaRPr lang="en-GB"/>
          </a:p>
        </p:txBody>
      </p:sp>
    </p:spTree>
    <p:extLst>
      <p:ext uri="{BB962C8B-B14F-4D97-AF65-F5344CB8AC3E}">
        <p14:creationId xmlns:p14="http://schemas.microsoft.com/office/powerpoint/2010/main" val="20111609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73</a:t>
            </a:fld>
            <a:endParaRPr lang="en-GB"/>
          </a:p>
        </p:txBody>
      </p:sp>
    </p:spTree>
    <p:extLst>
      <p:ext uri="{BB962C8B-B14F-4D97-AF65-F5344CB8AC3E}">
        <p14:creationId xmlns:p14="http://schemas.microsoft.com/office/powerpoint/2010/main" val="30307713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Adapted from: </a:t>
            </a:r>
            <a:r>
              <a:rPr lang="en-GB" b="0"/>
              <a:t>Election Access Observation Toolkit, </a:t>
            </a:r>
            <a:r>
              <a:rPr lang="en-GB" sz="1200" b="0" i="0" kern="1200">
                <a:solidFill>
                  <a:schemeClr val="tx1"/>
                </a:solidFill>
                <a:effectLst/>
                <a:latin typeface="+mn-lt"/>
                <a:ea typeface="+mn-ea"/>
                <a:cs typeface="+mn-cs"/>
              </a:rPr>
              <a:t>International Foundation for Electoral Systems (IFES), 2018 https://www.ifes.org/publications/election-access-observation-toolkit  	</a:t>
            </a:r>
            <a:endParaRPr lang="en-GB"/>
          </a:p>
        </p:txBody>
      </p:sp>
      <p:sp>
        <p:nvSpPr>
          <p:cNvPr id="4" name="Slide Number Placeholder 3"/>
          <p:cNvSpPr>
            <a:spLocks noGrp="1"/>
          </p:cNvSpPr>
          <p:nvPr>
            <p:ph type="sldNum" sz="quarter" idx="5"/>
          </p:nvPr>
        </p:nvSpPr>
        <p:spPr/>
        <p:txBody>
          <a:bodyPr/>
          <a:lstStyle/>
          <a:p>
            <a:fld id="{958A08DE-B22F-4838-96DE-4A4EB43216E7}" type="slidenum">
              <a:rPr lang="fr-FR" smtClean="0"/>
              <a:pPr/>
              <a:t>75</a:t>
            </a:fld>
            <a:endParaRPr lang="fr-FR"/>
          </a:p>
        </p:txBody>
      </p:sp>
    </p:spTree>
    <p:extLst>
      <p:ext uri="{BB962C8B-B14F-4D97-AF65-F5344CB8AC3E}">
        <p14:creationId xmlns:p14="http://schemas.microsoft.com/office/powerpoint/2010/main" val="26778196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239E7-6961-DD0B-4D30-233ACCDDF7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3C0589-E237-9BA4-B746-55A8B5B577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67F599-B211-6A74-2CCE-074FECC900D9}"/>
              </a:ext>
            </a:extLst>
          </p:cNvPr>
          <p:cNvSpPr>
            <a:spLocks noGrp="1"/>
          </p:cNvSpPr>
          <p:nvPr>
            <p:ph type="body" idx="1"/>
          </p:nvPr>
        </p:nvSpPr>
        <p:spPr/>
        <p:txBody>
          <a:bodyPr/>
          <a:lstStyle/>
          <a:p>
            <a:r>
              <a:rPr lang="en-GB"/>
              <a:t>Adapted from: </a:t>
            </a:r>
            <a:r>
              <a:rPr lang="en-GB" b="0"/>
              <a:t>Election Access Observation Toolkit, </a:t>
            </a:r>
            <a:r>
              <a:rPr lang="en-GB" sz="1200" b="0" i="0" kern="1200">
                <a:solidFill>
                  <a:schemeClr val="tx1"/>
                </a:solidFill>
                <a:effectLst/>
                <a:latin typeface="+mn-lt"/>
                <a:ea typeface="+mn-ea"/>
                <a:cs typeface="+mn-cs"/>
              </a:rPr>
              <a:t>International Foundation for Electoral Systems (IFES), 2018 https://www.ifes.org/publications/election-access-observation-toolkit  	</a:t>
            </a:r>
            <a:endParaRPr lang="en-GB"/>
          </a:p>
        </p:txBody>
      </p:sp>
      <p:sp>
        <p:nvSpPr>
          <p:cNvPr id="4" name="Slide Number Placeholder 3">
            <a:extLst>
              <a:ext uri="{FF2B5EF4-FFF2-40B4-BE49-F238E27FC236}">
                <a16:creationId xmlns:a16="http://schemas.microsoft.com/office/drawing/2014/main" id="{8982BF1D-335C-63EC-3F2B-5224DD388AF0}"/>
              </a:ext>
            </a:extLst>
          </p:cNvPr>
          <p:cNvSpPr>
            <a:spLocks noGrp="1"/>
          </p:cNvSpPr>
          <p:nvPr>
            <p:ph type="sldNum" sz="quarter" idx="5"/>
          </p:nvPr>
        </p:nvSpPr>
        <p:spPr/>
        <p:txBody>
          <a:bodyPr/>
          <a:lstStyle/>
          <a:p>
            <a:fld id="{958A08DE-B22F-4838-96DE-4A4EB43216E7}" type="slidenum">
              <a:rPr lang="fr-FR" smtClean="0"/>
              <a:pPr/>
              <a:t>76</a:t>
            </a:fld>
            <a:endParaRPr lang="fr-FR"/>
          </a:p>
        </p:txBody>
      </p:sp>
    </p:spTree>
    <p:extLst>
      <p:ext uri="{BB962C8B-B14F-4D97-AF65-F5344CB8AC3E}">
        <p14:creationId xmlns:p14="http://schemas.microsoft.com/office/powerpoint/2010/main" val="3375813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23634-58CB-7DC6-72D9-84F58FE37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31E22D-D66F-41D5-66D8-00B564D638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EBD291-E7B4-9956-CFD3-239EA6BF73B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C969917-F00B-633E-760F-1357F99C41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16273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Adapted from: </a:t>
            </a:r>
            <a:r>
              <a:rPr lang="en-GB" b="0"/>
              <a:t>Disability-inclusive elections in Africa: a qualitative systematic review, Sightsavers, August 2017 https://www.sightsavers.org/wp-content/uploads/2018/04/Disability-inclusive-elections-in-Africa-a-qualitative-systematic-review.pdf </a:t>
            </a:r>
          </a:p>
        </p:txBody>
      </p:sp>
      <p:sp>
        <p:nvSpPr>
          <p:cNvPr id="4" name="Slide Number Placeholder 3"/>
          <p:cNvSpPr>
            <a:spLocks noGrp="1"/>
          </p:cNvSpPr>
          <p:nvPr>
            <p:ph type="sldNum" sz="quarter" idx="5"/>
          </p:nvPr>
        </p:nvSpPr>
        <p:spPr/>
        <p:txBody>
          <a:bodyPr/>
          <a:lstStyle/>
          <a:p>
            <a:fld id="{958A08DE-B22F-4838-96DE-4A4EB43216E7}" type="slidenum">
              <a:rPr lang="fr-FR" smtClean="0"/>
              <a:pPr/>
              <a:t>81</a:t>
            </a:fld>
            <a:endParaRPr lang="fr-FR"/>
          </a:p>
        </p:txBody>
      </p:sp>
    </p:spTree>
    <p:extLst>
      <p:ext uri="{BB962C8B-B14F-4D97-AF65-F5344CB8AC3E}">
        <p14:creationId xmlns:p14="http://schemas.microsoft.com/office/powerpoint/2010/main" val="8726428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E4AB8-3230-D9FC-543C-5F631AC24E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98C90-3C94-F224-5733-86188FB648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D211E1-FA5B-463D-0BD9-6CC4D792159D}"/>
              </a:ext>
            </a:extLst>
          </p:cNvPr>
          <p:cNvSpPr>
            <a:spLocks noGrp="1"/>
          </p:cNvSpPr>
          <p:nvPr>
            <p:ph type="body" idx="1"/>
          </p:nvPr>
        </p:nvSpPr>
        <p:spPr/>
        <p:txBody>
          <a:bodyPr/>
          <a:lstStyle/>
          <a:p>
            <a:r>
              <a:rPr lang="en-US" b="1"/>
              <a:t>NOTE TO FACILITATORS:</a:t>
            </a:r>
          </a:p>
          <a:p>
            <a:endParaRPr lang="en-US" b="1"/>
          </a:p>
          <a:p>
            <a:r>
              <a:rPr lang="en-US" b="1"/>
              <a:t>You can use this slide to mention examples of best practice from your setting</a:t>
            </a:r>
            <a:endParaRPr lang="en-GB" b="1"/>
          </a:p>
        </p:txBody>
      </p:sp>
      <p:sp>
        <p:nvSpPr>
          <p:cNvPr id="4" name="Slide Number Placeholder 3">
            <a:extLst>
              <a:ext uri="{FF2B5EF4-FFF2-40B4-BE49-F238E27FC236}">
                <a16:creationId xmlns:a16="http://schemas.microsoft.com/office/drawing/2014/main" id="{05C843B5-A6CF-D011-4EAC-1791303DB7A6}"/>
              </a:ext>
            </a:extLst>
          </p:cNvPr>
          <p:cNvSpPr>
            <a:spLocks noGrp="1"/>
          </p:cNvSpPr>
          <p:nvPr>
            <p:ph type="sldNum" sz="quarter" idx="5"/>
          </p:nvPr>
        </p:nvSpPr>
        <p:spPr/>
        <p:txBody>
          <a:bodyPr/>
          <a:lstStyle/>
          <a:p>
            <a:fld id="{958A08DE-B22F-4838-96DE-4A4EB43216E7}" type="slidenum">
              <a:rPr lang="fr-FR" smtClean="0"/>
              <a:pPr/>
              <a:t>82</a:t>
            </a:fld>
            <a:endParaRPr lang="fr-FR"/>
          </a:p>
        </p:txBody>
      </p:sp>
    </p:spTree>
    <p:extLst>
      <p:ext uri="{BB962C8B-B14F-4D97-AF65-F5344CB8AC3E}">
        <p14:creationId xmlns:p14="http://schemas.microsoft.com/office/powerpoint/2010/main" val="2348677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84</a:t>
            </a:fld>
            <a:endParaRPr lang="en-GB"/>
          </a:p>
        </p:txBody>
      </p:sp>
    </p:spTree>
    <p:extLst>
      <p:ext uri="{BB962C8B-B14F-4D97-AF65-F5344CB8AC3E}">
        <p14:creationId xmlns:p14="http://schemas.microsoft.com/office/powerpoint/2010/main" val="30480017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Adapted from: </a:t>
            </a:r>
            <a:r>
              <a:rPr lang="en-GB" b="0"/>
              <a:t>Election Access Observation Toolkit, </a:t>
            </a:r>
            <a:r>
              <a:rPr lang="en-GB" sz="1200" b="0" i="0" kern="1200">
                <a:solidFill>
                  <a:schemeClr val="tx1"/>
                </a:solidFill>
                <a:effectLst/>
                <a:latin typeface="+mn-lt"/>
                <a:ea typeface="+mn-ea"/>
                <a:cs typeface="+mn-cs"/>
              </a:rPr>
              <a:t>International Foundation for Electoral Systems (IFES), 2018 https://www.ifes.org/publications/election-access-observation-toolkit  	</a:t>
            </a:r>
            <a:endParaRPr lang="en-GB" b="0"/>
          </a:p>
          <a:p>
            <a:endParaRPr lang="en-GB"/>
          </a:p>
        </p:txBody>
      </p:sp>
      <p:sp>
        <p:nvSpPr>
          <p:cNvPr id="4" name="Slide Number Placeholder 3"/>
          <p:cNvSpPr>
            <a:spLocks noGrp="1"/>
          </p:cNvSpPr>
          <p:nvPr>
            <p:ph type="sldNum" sz="quarter" idx="5"/>
          </p:nvPr>
        </p:nvSpPr>
        <p:spPr/>
        <p:txBody>
          <a:bodyPr/>
          <a:lstStyle/>
          <a:p>
            <a:fld id="{958A08DE-B22F-4838-96DE-4A4EB43216E7}" type="slidenum">
              <a:rPr lang="fr-FR" smtClean="0"/>
              <a:pPr/>
              <a:t>86</a:t>
            </a:fld>
            <a:endParaRPr lang="fr-FR"/>
          </a:p>
        </p:txBody>
      </p:sp>
    </p:spTree>
    <p:extLst>
      <p:ext uri="{BB962C8B-B14F-4D97-AF65-F5344CB8AC3E}">
        <p14:creationId xmlns:p14="http://schemas.microsoft.com/office/powerpoint/2010/main" val="9156804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EED00-9942-28A4-C183-399B228D2F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DAB45B-BAFA-C2CF-4BB5-9A2FCEF148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02877-273E-7E0F-0DEF-FC944F5C222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Adapted from: </a:t>
            </a:r>
            <a:r>
              <a:rPr lang="en-GB" b="0"/>
              <a:t>Election Access Observation Toolkit, </a:t>
            </a:r>
            <a:r>
              <a:rPr lang="en-GB" sz="1200" b="0" i="0" kern="1200">
                <a:solidFill>
                  <a:schemeClr val="tx1"/>
                </a:solidFill>
                <a:effectLst/>
                <a:latin typeface="+mn-lt"/>
                <a:ea typeface="+mn-ea"/>
                <a:cs typeface="+mn-cs"/>
              </a:rPr>
              <a:t>International Foundation for Electoral Systems (IFES), 2018 https://www.ifes.org/publications/election-access-observation-toolkit  	</a:t>
            </a:r>
            <a:endParaRPr lang="en-GB" b="0"/>
          </a:p>
          <a:p>
            <a:endParaRPr lang="en-GB"/>
          </a:p>
        </p:txBody>
      </p:sp>
      <p:sp>
        <p:nvSpPr>
          <p:cNvPr id="4" name="Slide Number Placeholder 3">
            <a:extLst>
              <a:ext uri="{FF2B5EF4-FFF2-40B4-BE49-F238E27FC236}">
                <a16:creationId xmlns:a16="http://schemas.microsoft.com/office/drawing/2014/main" id="{40F3825B-2D12-6D63-B9F6-55E4D70C010A}"/>
              </a:ext>
            </a:extLst>
          </p:cNvPr>
          <p:cNvSpPr>
            <a:spLocks noGrp="1"/>
          </p:cNvSpPr>
          <p:nvPr>
            <p:ph type="sldNum" sz="quarter" idx="5"/>
          </p:nvPr>
        </p:nvSpPr>
        <p:spPr/>
        <p:txBody>
          <a:bodyPr/>
          <a:lstStyle/>
          <a:p>
            <a:fld id="{958A08DE-B22F-4838-96DE-4A4EB43216E7}" type="slidenum">
              <a:rPr lang="fr-FR" smtClean="0"/>
              <a:pPr/>
              <a:t>87</a:t>
            </a:fld>
            <a:endParaRPr lang="fr-FR"/>
          </a:p>
        </p:txBody>
      </p:sp>
    </p:spTree>
    <p:extLst>
      <p:ext uri="{BB962C8B-B14F-4D97-AF65-F5344CB8AC3E}">
        <p14:creationId xmlns:p14="http://schemas.microsoft.com/office/powerpoint/2010/main" val="6260905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US"/>
              <a:t>NOTE TO FACILITATORS:</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US"/>
          </a:p>
          <a:p>
            <a:pPr marL="0" marR="0" lvl="0" indent="0" algn="l" defTabSz="914400" rtl="0" eaLnBrk="1" fontAlgn="auto" latinLnBrk="0" hangingPunct="1">
              <a:lnSpc>
                <a:spcPct val="110000"/>
              </a:lnSpc>
              <a:spcBef>
                <a:spcPts val="400"/>
              </a:spcBef>
              <a:spcAft>
                <a:spcPts val="400"/>
              </a:spcAft>
              <a:buClrTx/>
              <a:buSzTx/>
              <a:buFontTx/>
              <a:buNone/>
              <a:tabLst/>
              <a:defRPr/>
            </a:pPr>
            <a:r>
              <a:rPr lang="en-US" b="0"/>
              <a:t>When preparing for this session, you will need to explain to the group which twin-tracked approach to observation takes place in your specific context. Refer to the ‘twin-tracked approach to election observation’ tool to help you plan for this session (the next few slides contain a simplified version of this document). Please note that the approaches used will vary depending on context/country. You will need to support participants in deciding what kind of approach the initiatives taking place in your context represents.</a:t>
            </a:r>
            <a:endParaRPr lang="en-GB" b="0"/>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88</a:t>
            </a:fld>
            <a:endParaRPr lang="en-GB"/>
          </a:p>
        </p:txBody>
      </p:sp>
    </p:spTree>
    <p:extLst>
      <p:ext uri="{BB962C8B-B14F-4D97-AF65-F5344CB8AC3E}">
        <p14:creationId xmlns:p14="http://schemas.microsoft.com/office/powerpoint/2010/main" val="31789767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5D794-CC84-6DCF-B1DA-9B53DC7976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0F859-A823-A702-B0B9-166CBEE46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05AF0F-E916-170C-BF32-2E77638338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Adapted from: </a:t>
            </a:r>
            <a:r>
              <a:rPr lang="en-GB" b="0"/>
              <a:t>Election Access Observation Toolkit, </a:t>
            </a:r>
            <a:r>
              <a:rPr lang="en-GB" sz="1200" b="0" i="0" kern="1200">
                <a:solidFill>
                  <a:schemeClr val="tx1"/>
                </a:solidFill>
                <a:effectLst/>
                <a:latin typeface="+mn-lt"/>
                <a:ea typeface="+mn-ea"/>
                <a:cs typeface="+mn-cs"/>
              </a:rPr>
              <a:t>International Foundation for Electoral Systems (IFES), 2018 https://www.ifes.org/publications/election-access-observation-toolkit  	</a:t>
            </a:r>
            <a:endParaRPr lang="en-GB" b="0"/>
          </a:p>
          <a:p>
            <a:endParaRPr lang="en-GB"/>
          </a:p>
        </p:txBody>
      </p:sp>
      <p:sp>
        <p:nvSpPr>
          <p:cNvPr id="4" name="Slide Number Placeholder 3">
            <a:extLst>
              <a:ext uri="{FF2B5EF4-FFF2-40B4-BE49-F238E27FC236}">
                <a16:creationId xmlns:a16="http://schemas.microsoft.com/office/drawing/2014/main" id="{181FC142-884A-EC63-459F-B273D7E546C0}"/>
              </a:ext>
            </a:extLst>
          </p:cNvPr>
          <p:cNvSpPr>
            <a:spLocks noGrp="1"/>
          </p:cNvSpPr>
          <p:nvPr>
            <p:ph type="sldNum" sz="quarter" idx="5"/>
          </p:nvPr>
        </p:nvSpPr>
        <p:spPr/>
        <p:txBody>
          <a:bodyPr/>
          <a:lstStyle/>
          <a:p>
            <a:fld id="{958A08DE-B22F-4838-96DE-4A4EB43216E7}" type="slidenum">
              <a:rPr lang="fr-FR" smtClean="0"/>
              <a:pPr/>
              <a:t>89</a:t>
            </a:fld>
            <a:endParaRPr lang="fr-FR"/>
          </a:p>
        </p:txBody>
      </p:sp>
    </p:spTree>
    <p:extLst>
      <p:ext uri="{BB962C8B-B14F-4D97-AF65-F5344CB8AC3E}">
        <p14:creationId xmlns:p14="http://schemas.microsoft.com/office/powerpoint/2010/main" val="27360795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Images from</a:t>
            </a:r>
            <a:r>
              <a:rPr lang="en-GB" b="0"/>
              <a:t>:</a:t>
            </a:r>
          </a:p>
          <a:p>
            <a:r>
              <a:rPr lang="en-GB" b="0"/>
              <a:t>https://www.ada.gov/resources/polling-places-checklist/</a:t>
            </a:r>
          </a:p>
          <a:p>
            <a:r>
              <a:rPr lang="en-GB" b="0"/>
              <a:t>https://aceproject.org/main/english/po/pog03a03.htm</a:t>
            </a:r>
          </a:p>
        </p:txBody>
      </p:sp>
      <p:sp>
        <p:nvSpPr>
          <p:cNvPr id="4" name="Slide Number Placeholder 3"/>
          <p:cNvSpPr>
            <a:spLocks noGrp="1"/>
          </p:cNvSpPr>
          <p:nvPr>
            <p:ph type="sldNum" sz="quarter" idx="5"/>
          </p:nvPr>
        </p:nvSpPr>
        <p:spPr/>
        <p:txBody>
          <a:bodyPr/>
          <a:lstStyle/>
          <a:p>
            <a:fld id="{958A08DE-B22F-4838-96DE-4A4EB43216E7}" type="slidenum">
              <a:rPr lang="fr-FR" smtClean="0"/>
              <a:pPr/>
              <a:t>93</a:t>
            </a:fld>
            <a:endParaRPr lang="fr-FR"/>
          </a:p>
        </p:txBody>
      </p:sp>
    </p:spTree>
    <p:extLst>
      <p:ext uri="{BB962C8B-B14F-4D97-AF65-F5344CB8AC3E}">
        <p14:creationId xmlns:p14="http://schemas.microsoft.com/office/powerpoint/2010/main" val="28746999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Please note: the next two slides can be skipped if photos will not be taken during the accessibility audits in your context</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94</a:t>
            </a:fld>
            <a:endParaRPr lang="en-GB"/>
          </a:p>
        </p:txBody>
      </p:sp>
    </p:spTree>
    <p:extLst>
      <p:ext uri="{BB962C8B-B14F-4D97-AF65-F5344CB8AC3E}">
        <p14:creationId xmlns:p14="http://schemas.microsoft.com/office/powerpoint/2010/main" val="11396029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96</a:t>
            </a:fld>
            <a:endParaRPr lang="en-GB"/>
          </a:p>
        </p:txBody>
      </p:sp>
    </p:spTree>
    <p:extLst>
      <p:ext uri="{BB962C8B-B14F-4D97-AF65-F5344CB8AC3E}">
        <p14:creationId xmlns:p14="http://schemas.microsoft.com/office/powerpoint/2010/main" val="2221828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222587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FACILITATORS:</a:t>
            </a:r>
          </a:p>
          <a:p>
            <a:endParaRPr lang="en-US"/>
          </a:p>
          <a:p>
            <a:r>
              <a:rPr lang="en-US"/>
              <a:t>This is a blank slide to insert photos you have taken of the interior and exterior of a polling station, prior to the training. These photos should be from a local area.</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97</a:t>
            </a:fld>
            <a:endParaRPr lang="en-GB"/>
          </a:p>
        </p:txBody>
      </p:sp>
    </p:spTree>
    <p:extLst>
      <p:ext uri="{BB962C8B-B14F-4D97-AF65-F5344CB8AC3E}">
        <p14:creationId xmlns:p14="http://schemas.microsoft.com/office/powerpoint/2010/main" val="140345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99</a:t>
            </a:fld>
            <a:endParaRPr lang="en-GB"/>
          </a:p>
        </p:txBody>
      </p:sp>
    </p:spTree>
    <p:extLst>
      <p:ext uri="{BB962C8B-B14F-4D97-AF65-F5344CB8AC3E}">
        <p14:creationId xmlns:p14="http://schemas.microsoft.com/office/powerpoint/2010/main" val="23414568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109</a:t>
            </a:fld>
            <a:endParaRPr lang="en-GB"/>
          </a:p>
        </p:txBody>
      </p:sp>
    </p:spTree>
    <p:extLst>
      <p:ext uri="{BB962C8B-B14F-4D97-AF65-F5344CB8AC3E}">
        <p14:creationId xmlns:p14="http://schemas.microsoft.com/office/powerpoint/2010/main" val="221656742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TO FACILITATORS:</a:t>
            </a:r>
          </a:p>
          <a:p>
            <a:endParaRPr lang="en-US"/>
          </a:p>
          <a:p>
            <a:r>
              <a:rPr lang="en-US"/>
              <a:t>Add extra slides to this section of the slide deck if you opt for extra modules. If you don’t opt for extra modules, simply delete this slide and move straight onto the Evaluation.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115</a:t>
            </a:fld>
            <a:endParaRPr lang="en-GB"/>
          </a:p>
        </p:txBody>
      </p:sp>
    </p:spTree>
    <p:extLst>
      <p:ext uri="{BB962C8B-B14F-4D97-AF65-F5344CB8AC3E}">
        <p14:creationId xmlns:p14="http://schemas.microsoft.com/office/powerpoint/2010/main" val="505033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118</a:t>
            </a:fld>
            <a:endParaRPr lang="en-GB"/>
          </a:p>
        </p:txBody>
      </p:sp>
    </p:spTree>
    <p:extLst>
      <p:ext uri="{BB962C8B-B14F-4D97-AF65-F5344CB8AC3E}">
        <p14:creationId xmlns:p14="http://schemas.microsoft.com/office/powerpoint/2010/main" val="3568600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B0604-B530-C4EF-6830-47CE37D90D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5485A1-2D4C-225F-4A56-07395DA0EFC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0E34222-618C-96A8-21F7-A54094E83A09}"/>
              </a:ext>
            </a:extLst>
          </p:cNvPr>
          <p:cNvSpPr>
            <a:spLocks noGrp="1"/>
          </p:cNvSpPr>
          <p:nvPr>
            <p:ph type="body" idx="1"/>
          </p:nvPr>
        </p:nvSpPr>
        <p:spPr/>
        <p:txBody>
          <a:bodyPr/>
          <a:lstStyle/>
          <a:p>
            <a:r>
              <a:rPr lang="en-US"/>
              <a:t>NOTE TO FACILITATORS</a:t>
            </a:r>
          </a:p>
          <a:p>
            <a:endParaRPr lang="en-US"/>
          </a:p>
          <a:p>
            <a:r>
              <a:rPr lang="en-US"/>
              <a:t>Please delete this slide ahead of training if you opt not to share country-specific disability statistics </a:t>
            </a:r>
            <a:endParaRPr lang="en-GB"/>
          </a:p>
        </p:txBody>
      </p:sp>
      <p:sp>
        <p:nvSpPr>
          <p:cNvPr id="4" name="Slide Number Placeholder 3">
            <a:extLst>
              <a:ext uri="{FF2B5EF4-FFF2-40B4-BE49-F238E27FC236}">
                <a16:creationId xmlns:a16="http://schemas.microsoft.com/office/drawing/2014/main" id="{4BC80A9A-230C-CFC8-1A32-D6E5FF0F516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37196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cs typeface="Arial" panose="020B0604020202020204" pitchFamily="34" charset="0"/>
              </a:rPr>
              <a:t>UN General Assembly (2007). Convention on the Rights of Persons with Disabilities: resolution / adopted by the General Assembly.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https://www.ohchr.org/sites/default/files/Ch_IV_15.pdf</a:t>
            </a:r>
            <a:r>
              <a:rPr lang="en-GB" sz="1800">
                <a:effectLst/>
                <a:latin typeface="Arial" panose="020B0604020202020204" pitchFamily="34" charset="0"/>
                <a:ea typeface="Arial" panose="020B0604020202020204" pitchFamily="34" charset="0"/>
                <a:cs typeface="Arial" panose="020B0604020202020204" pitchFamily="34" charset="0"/>
              </a:rPr>
              <a:t>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895877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12452D-FF08-4E0F-83D3-26A1AE1BD19F}" type="slidenum">
              <a:rPr kumimoji="0" lang="en-GB"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01303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tx1"/>
                </a:solidFill>
              </a:defRPr>
            </a:lvl1pPr>
          </a:lstStyle>
          <a:p>
            <a:r>
              <a:rPr lang="en-US" noProof="0"/>
              <a:t>Click to edit Master title style</a:t>
            </a:r>
            <a:endParaRPr lang="en-GB" noProof="0"/>
          </a:p>
        </p:txBody>
      </p:sp>
    </p:spTree>
    <p:extLst>
      <p:ext uri="{BB962C8B-B14F-4D97-AF65-F5344CB8AC3E}">
        <p14:creationId xmlns:p14="http://schemas.microsoft.com/office/powerpoint/2010/main" val="1312908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56275757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6"/>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110740640"/>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6"/>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440839369"/>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82981737"/>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011842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13350427"/>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062759830"/>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rgbClr val="D9D9D9"/>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59444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rgbClr val="D9D9D9"/>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618196210"/>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1"/>
          </a:solidFill>
        </p:spPr>
        <p:txBody>
          <a:bodyPr wrap="square" lIns="468000" tIns="108000" rIns="108000" bIns="108000" anchor="b">
            <a:spAutoFit/>
          </a:bodyPr>
          <a:lstStyle>
            <a:lvl1pPr>
              <a:spcBef>
                <a:spcPts val="351"/>
              </a:spcBef>
              <a:spcAft>
                <a:spcPts val="702"/>
              </a:spcAft>
              <a:defRPr sz="2000" b="0">
                <a:solidFill>
                  <a:schemeClr val="tx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277373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1"/>
          </a:solidFill>
        </p:spPr>
        <p:txBody>
          <a:bodyPr lIns="108000" tIns="108000" rIns="108000" bIns="108000" anchor="b">
            <a:spAutoFit/>
          </a:bodyPr>
          <a:lstStyle>
            <a:lvl1pPr>
              <a:spcBef>
                <a:spcPts val="351"/>
              </a:spcBef>
              <a:spcAft>
                <a:spcPts val="702"/>
              </a:spcAft>
              <a:defRPr sz="1929" b="0">
                <a:solidFill>
                  <a:schemeClr val="tx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301431166"/>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1"/>
          </a:solidFill>
        </p:spPr>
        <p:txBody>
          <a:bodyPr lIns="108000" tIns="10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800942674"/>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6775" cy="1456376"/>
          </a:xfrm>
        </p:spPr>
        <p:txBody>
          <a:bodyPr bIns="180000" anchor="b"/>
          <a:lstStyle>
            <a:lvl1pPr algn="l">
              <a:lnSpc>
                <a:spcPct val="100000"/>
              </a:lnSpc>
              <a:defRPr sz="4400">
                <a:solidFill>
                  <a:schemeClr val="tx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6775" cy="1599138"/>
          </a:xfrm>
        </p:spPr>
        <p:txBody>
          <a:bodyPr/>
          <a:lstStyle>
            <a:lvl1pPr marL="0" indent="0" algn="l">
              <a:buNone/>
              <a:defRPr sz="4400" b="0">
                <a:solidFill>
                  <a:schemeClr val="tx1"/>
                </a:solidFill>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4" name="Footer Placeholder 13">
            <a:extLst>
              <a:ext uri="{FF2B5EF4-FFF2-40B4-BE49-F238E27FC236}">
                <a16:creationId xmlns:a16="http://schemas.microsoft.com/office/drawing/2014/main" id="{A64B5DB2-4161-F38B-7AA3-77910D34139A}"/>
              </a:ext>
            </a:extLst>
          </p:cNvPr>
          <p:cNvSpPr>
            <a:spLocks noGrp="1"/>
          </p:cNvSpPr>
          <p:nvPr>
            <p:ph type="ftr" sz="quarter" idx="10"/>
          </p:nvPr>
        </p:nvSpPr>
        <p:spPr/>
        <p:txBody>
          <a:bodyPr/>
          <a:lstStyle/>
          <a:p>
            <a:r>
              <a:rPr lang="en-GB" noProof="0"/>
              <a:t>Disability inclusive elections training </a:t>
            </a:r>
          </a:p>
        </p:txBody>
      </p:sp>
    </p:spTree>
    <p:extLst>
      <p:ext uri="{BB962C8B-B14F-4D97-AF65-F5344CB8AC3E}">
        <p14:creationId xmlns:p14="http://schemas.microsoft.com/office/powerpoint/2010/main" val="42013533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1"/>
          </a:solidFill>
        </p:spPr>
        <p:txBody>
          <a:bodyPr lIns="108000" tIns="108000" rIns="108000" bIns="108000" anchor="b">
            <a:spAutoFit/>
          </a:bodyPr>
          <a:lstStyle>
            <a:lvl1pPr>
              <a:spcBef>
                <a:spcPts val="526"/>
              </a:spcBef>
              <a:spcAft>
                <a:spcPts val="702"/>
              </a:spcAft>
              <a:defRPr sz="2000" b="0">
                <a:solidFill>
                  <a:schemeClr val="tx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714472663"/>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E296A5-D04F-44AD-9494-D3CA386D3DE6}"/>
              </a:ext>
            </a:extLst>
          </p:cNvPr>
          <p:cNvSpPr>
            <a:spLocks noGrp="1"/>
          </p:cNvSpPr>
          <p:nvPr>
            <p:ph type="title"/>
          </p:nvPr>
        </p:nvSpPr>
        <p:spPr>
          <a:xfrm>
            <a:off x="7205661" y="466724"/>
            <a:ext cx="3001041" cy="1328695"/>
          </a:xfrm>
        </p:spPr>
        <p:txBody>
          <a:bodyPr/>
          <a:lstStyle>
            <a:lvl1pPr>
              <a:defRPr>
                <a:solidFill>
                  <a:schemeClr val="tx1"/>
                </a:solidFill>
              </a:defRPr>
            </a:lvl1pPr>
          </a:lstStyle>
          <a:p>
            <a:r>
              <a:rPr lang="en-US"/>
              <a:t>Click to edit Master title style</a:t>
            </a:r>
            <a:endParaRPr lang="en-GB"/>
          </a:p>
        </p:txBody>
      </p:sp>
      <p:sp>
        <p:nvSpPr>
          <p:cNvPr id="7" name="Text Placeholder 6">
            <a:extLst>
              <a:ext uri="{FF2B5EF4-FFF2-40B4-BE49-F238E27FC236}">
                <a16:creationId xmlns:a16="http://schemas.microsoft.com/office/drawing/2014/main" id="{D6712EC7-512E-4275-BDAB-0B0DB22200B5}"/>
              </a:ext>
            </a:extLst>
          </p:cNvPr>
          <p:cNvSpPr>
            <a:spLocks noGrp="1"/>
          </p:cNvSpPr>
          <p:nvPr>
            <p:ph type="body" sz="quarter" idx="12"/>
          </p:nvPr>
        </p:nvSpPr>
        <p:spPr>
          <a:xfrm>
            <a:off x="7205663" y="4336313"/>
            <a:ext cx="3001040" cy="2260903"/>
          </a:xfrm>
        </p:spPr>
        <p:txBody>
          <a:bodyPr anchor="b"/>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1" name="Logo" descr="Sightsavers logo">
            <a:extLst>
              <a:ext uri="{FF2B5EF4-FFF2-40B4-BE49-F238E27FC236}">
                <a16:creationId xmlns:a16="http://schemas.microsoft.com/office/drawing/2014/main" id="{F194089E-FA25-4769-BF71-5F6D01C3863E}"/>
              </a:ext>
              <a:ext uri="{C183D7F6-B498-43B3-948B-1728B52AA6E4}">
                <adec:decorative xmlns:adec="http://schemas.microsoft.com/office/drawing/2017/decorative" val="0"/>
              </a:ext>
            </a:extLst>
          </p:cNvPr>
          <p:cNvGrpSpPr/>
          <p:nvPr userDrawn="1"/>
        </p:nvGrpSpPr>
        <p:grpSpPr>
          <a:xfrm>
            <a:off x="8961308" y="7049853"/>
            <a:ext cx="1337726" cy="387241"/>
            <a:chOff x="11992512" y="2972703"/>
            <a:chExt cx="1337726" cy="387241"/>
          </a:xfrm>
        </p:grpSpPr>
        <p:grpSp>
          <p:nvGrpSpPr>
            <p:cNvPr id="12" name="Group 11">
              <a:extLst>
                <a:ext uri="{FF2B5EF4-FFF2-40B4-BE49-F238E27FC236}">
                  <a16:creationId xmlns:a16="http://schemas.microsoft.com/office/drawing/2014/main" id="{4587DF91-C2EB-472C-A04C-371D557FE642}"/>
                </a:ext>
              </a:extLst>
            </p:cNvPr>
            <p:cNvGrpSpPr>
              <a:grpSpLocks noChangeAspect="1"/>
            </p:cNvGrpSpPr>
            <p:nvPr userDrawn="1"/>
          </p:nvGrpSpPr>
          <p:grpSpPr>
            <a:xfrm>
              <a:off x="12085906" y="3025010"/>
              <a:ext cx="1152000" cy="277703"/>
              <a:chOff x="11117581" y="2449513"/>
              <a:chExt cx="3516630" cy="847725"/>
            </a:xfrm>
          </p:grpSpPr>
          <p:sp>
            <p:nvSpPr>
              <p:cNvPr id="17" name="Freeform: Shape 16">
                <a:extLst>
                  <a:ext uri="{FF2B5EF4-FFF2-40B4-BE49-F238E27FC236}">
                    <a16:creationId xmlns:a16="http://schemas.microsoft.com/office/drawing/2014/main" id="{88D4058F-7614-45E9-AE12-AD04492094A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3C7A0EC6-9D41-4F97-8113-DE37C3E215F2}"/>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a:p>
            </p:txBody>
          </p:sp>
        </p:grpSp>
        <p:sp>
          <p:nvSpPr>
            <p:cNvPr id="16" name="Rectangle 15">
              <a:extLst>
                <a:ext uri="{FF2B5EF4-FFF2-40B4-BE49-F238E27FC236}">
                  <a16:creationId xmlns:a16="http://schemas.microsoft.com/office/drawing/2014/main" id="{D18C7C06-BDC1-4641-8A18-F0E64901FBAD}"/>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Picture Placeholder 9">
            <a:extLst>
              <a:ext uri="{FF2B5EF4-FFF2-40B4-BE49-F238E27FC236}">
                <a16:creationId xmlns:a16="http://schemas.microsoft.com/office/drawing/2014/main" id="{6B222930-4F18-F026-4FA9-ED3473C81218}"/>
              </a:ext>
              <a:ext uri="{C183D7F6-B498-43B3-948B-1728B52AA6E4}">
                <adec:decorative xmlns:adec="http://schemas.microsoft.com/office/drawing/2017/decorative" val="1"/>
              </a:ext>
            </a:extLst>
          </p:cNvPr>
          <p:cNvSpPr>
            <a:spLocks noGrp="1"/>
          </p:cNvSpPr>
          <p:nvPr>
            <p:ph type="pic" sz="quarter" idx="10"/>
          </p:nvPr>
        </p:nvSpPr>
        <p:spPr>
          <a:xfrm>
            <a:off x="0" y="0"/>
            <a:ext cx="6903375" cy="7559675"/>
          </a:xfrm>
          <a:solidFill>
            <a:schemeClr val="bg2"/>
          </a:solidFill>
        </p:spPr>
        <p:txBody>
          <a:bodyPr/>
          <a:lstStyle/>
          <a:p>
            <a:r>
              <a:rPr lang="en-US" noProof="0"/>
              <a:t>Click icon to add picture</a:t>
            </a:r>
            <a:endParaRPr lang="en-GB" noProof="0"/>
          </a:p>
        </p:txBody>
      </p:sp>
    </p:spTree>
    <p:extLst>
      <p:ext uri="{BB962C8B-B14F-4D97-AF65-F5344CB8AC3E}">
        <p14:creationId xmlns:p14="http://schemas.microsoft.com/office/powerpoint/2010/main" val="2229394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6" name="Text Placeholder 4">
            <a:extLst>
              <a:ext uri="{FF2B5EF4-FFF2-40B4-BE49-F238E27FC236}">
                <a16:creationId xmlns:a16="http://schemas.microsoft.com/office/drawing/2014/main" id="{382F4F4D-C104-0DE9-B181-D27DAD96C11A}"/>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5"/>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19028439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5" name="Footer Placeholder 4">
            <a:extLst>
              <a:ext uri="{FF2B5EF4-FFF2-40B4-BE49-F238E27FC236}">
                <a16:creationId xmlns:a16="http://schemas.microsoft.com/office/drawing/2014/main" id="{6268C6A4-8662-50CC-E4F6-CAF34074ECA8}"/>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3864621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5">
            <a:lumMod val="20000"/>
            <a:lumOff val="80000"/>
            <a:alpha val="4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4C48766-368D-5344-463A-24CFFD23718F}"/>
              </a:ext>
              <a:ext uri="{C183D7F6-B498-43B3-948B-1728B52AA6E4}">
                <adec:decorative xmlns:adec="http://schemas.microsoft.com/office/drawing/2017/decorative" val="1"/>
              </a:ext>
            </a:extLst>
          </p:cNvPr>
          <p:cNvPicPr>
            <a:picLocks noChangeAspect="1"/>
          </p:cNvPicPr>
          <p:nvPr userDrawn="1"/>
        </p:nvPicPr>
        <p:blipFill>
          <a:blip r:embed="rId2"/>
          <a:srcRect r="9795"/>
          <a:stretch>
            <a:fillRect/>
          </a:stretch>
        </p:blipFill>
        <p:spPr>
          <a:xfrm>
            <a:off x="6762395" y="250411"/>
            <a:ext cx="3929418" cy="5740400"/>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7380000" cy="1222614"/>
          </a:xfrm>
        </p:spPr>
        <p:txBody>
          <a:bodyPr bIns="180000" anchor="t"/>
          <a:lstStyle>
            <a:lvl1pPr>
              <a:defRPr sz="3800">
                <a:solidFill>
                  <a:schemeClr val="accent5"/>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5"/>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23394094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552376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4404651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7453853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2253850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918972090"/>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9757441" cy="1222614"/>
          </a:xfrm>
        </p:spPr>
        <p:txBody>
          <a:bodyPr bIns="180000" anchor="t"/>
          <a:lstStyle>
            <a:lvl1pPr>
              <a:defRPr sz="3800">
                <a:solidFill>
                  <a:schemeClr val="tx1"/>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3463458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558012421"/>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50953770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577255238"/>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2611378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4120897833"/>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69099076"/>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chemeClr val="accent5">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32509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chemeClr val="accent5">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84741309"/>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5"/>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422197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5"/>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382467550"/>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76198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5"/>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838680862"/>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5"/>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006492066"/>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Text Placeholder 4">
            <a:extLst>
              <a:ext uri="{FF2B5EF4-FFF2-40B4-BE49-F238E27FC236}">
                <a16:creationId xmlns:a16="http://schemas.microsoft.com/office/drawing/2014/main" id="{2F38E2E8-F5B8-CECC-052B-F79D5E0ACFBB}"/>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3"/>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39789205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4" name="Footer Placeholder 3">
            <a:extLst>
              <a:ext uri="{FF2B5EF4-FFF2-40B4-BE49-F238E27FC236}">
                <a16:creationId xmlns:a16="http://schemas.microsoft.com/office/drawing/2014/main" id="{C0184026-B926-00BF-B52A-AADD99201F35}"/>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27413924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3">
            <a:lumMod val="20000"/>
            <a:lumOff val="80000"/>
            <a:alpha val="50000"/>
          </a:scheme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DE1A2E-7404-2D4A-E436-5BD5C887A4B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l="14735" t="17136" r="22105" b="17094"/>
          <a:stretch>
            <a:fillRect/>
          </a:stretch>
        </p:blipFill>
        <p:spPr>
          <a:xfrm>
            <a:off x="6704539" y="178973"/>
            <a:ext cx="3987274" cy="5884510"/>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59" y="3425377"/>
            <a:ext cx="7380000" cy="1222614"/>
          </a:xfrm>
        </p:spPr>
        <p:txBody>
          <a:bodyPr bIns="180000" anchor="t"/>
          <a:lstStyle>
            <a:lvl1pPr>
              <a:defRPr sz="3800">
                <a:solidFill>
                  <a:schemeClr val="accent3"/>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14323954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2071454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1751220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5702775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9228632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386479059"/>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5643034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114569763"/>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09927804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12041305"/>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8845591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29344051"/>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996361347"/>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chemeClr val="accent3">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9139397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chemeClr val="accent3">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81738998"/>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3"/>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4322867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3"/>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74099903"/>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7805194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3"/>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68260210"/>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3"/>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345044358"/>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Text Placeholder 4">
            <a:extLst>
              <a:ext uri="{FF2B5EF4-FFF2-40B4-BE49-F238E27FC236}">
                <a16:creationId xmlns:a16="http://schemas.microsoft.com/office/drawing/2014/main" id="{9F115AF5-E96A-325A-42F9-A54813FCAE47}"/>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2"/>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18046399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4" name="Footer Placeholder 3">
            <a:extLst>
              <a:ext uri="{FF2B5EF4-FFF2-40B4-BE49-F238E27FC236}">
                <a16:creationId xmlns:a16="http://schemas.microsoft.com/office/drawing/2014/main" id="{C0184026-B926-00BF-B52A-AADD99201F35}"/>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18682858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2">
            <a:lumMod val="20000"/>
            <a:lumOff val="80000"/>
            <a:alpha val="2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1A6FE3C-753E-C23D-367E-BD2654C0D13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l="13271" t="16884" r="22546" b="17156"/>
          <a:stretch>
            <a:fillRect/>
          </a:stretch>
        </p:blipFill>
        <p:spPr>
          <a:xfrm>
            <a:off x="6610351" y="156000"/>
            <a:ext cx="4081462" cy="5928282"/>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7380000" cy="1222614"/>
          </a:xfrm>
        </p:spPr>
        <p:txBody>
          <a:bodyPr bIns="180000" anchor="t"/>
          <a:lstStyle>
            <a:lvl1pPr>
              <a:defRPr sz="3800">
                <a:solidFill>
                  <a:schemeClr val="accent2"/>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Tree>
    <p:extLst>
      <p:ext uri="{BB962C8B-B14F-4D97-AF65-F5344CB8AC3E}">
        <p14:creationId xmlns:p14="http://schemas.microsoft.com/office/powerpoint/2010/main" val="1810094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2922704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23791641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25365919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157529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610079437"/>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8472640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579410007"/>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81912573"/>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800405698"/>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768861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665103619"/>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406487788"/>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chemeClr val="accent2">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9650798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chemeClr val="accent2">
              <a:lumMod val="20000"/>
              <a:lumOff val="80000"/>
            </a:schemeClr>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316346600"/>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2"/>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4501823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2"/>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869262236"/>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828184261"/>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457847" y="1795423"/>
            <a:ext cx="4716000" cy="4801794"/>
          </a:xfrm>
        </p:spPr>
        <p:txBody>
          <a:bodyPr/>
          <a:lstStyle/>
          <a:p>
            <a:r>
              <a:rPr lang="en-US"/>
              <a:t>Click icon to add picture</a:t>
            </a:r>
            <a:endParaRPr lang="en-GB"/>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442533" y="6066778"/>
            <a:ext cx="4716000" cy="530439"/>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66778"/>
            <a:ext cx="4716000" cy="530439"/>
          </a:xfrm>
          <a:solidFill>
            <a:schemeClr val="accent2"/>
          </a:solidFill>
        </p:spPr>
        <p:txBody>
          <a:bodyPr lIns="108000" tIns="108000" rIns="108000" bIns="108000" anchor="b">
            <a:spAutoFit/>
          </a:bodyPr>
          <a:lstStyle>
            <a:lvl1pPr>
              <a:spcBef>
                <a:spcPts val="351"/>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59409758"/>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457847" y="1795423"/>
            <a:ext cx="3067200" cy="4801794"/>
          </a:xfrm>
        </p:spPr>
        <p:txBody>
          <a:bodyPr/>
          <a:lstStyle/>
          <a:p>
            <a:r>
              <a:rPr lang="en-US"/>
              <a:t>Click icon to add picture</a:t>
            </a:r>
            <a:endParaRPr lang="en-GB"/>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457847" y="5728224"/>
            <a:ext cx="3067200" cy="868993"/>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3887574" y="1795423"/>
            <a:ext cx="3067200" cy="4801794"/>
          </a:xfrm>
        </p:spPr>
        <p:txBody>
          <a:bodyPr/>
          <a:lstStyle/>
          <a:p>
            <a:r>
              <a:rPr lang="en-US"/>
              <a:t>Click icon to add picture</a:t>
            </a:r>
            <a:endParaRPr lang="en-GB"/>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3887574" y="5728224"/>
            <a:ext cx="3067200" cy="868993"/>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7145974" y="1795423"/>
            <a:ext cx="3067200" cy="4801794"/>
          </a:xfrm>
        </p:spPr>
        <p:txBody>
          <a:bodyPr/>
          <a:lstStyle/>
          <a:p>
            <a:r>
              <a:rPr lang="en-US"/>
              <a:t>Click icon to add picture</a:t>
            </a:r>
            <a:endParaRPr lang="en-GB"/>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7145974" y="5728224"/>
            <a:ext cx="3067200" cy="868993"/>
          </a:xfrm>
          <a:solidFill>
            <a:schemeClr val="accent2"/>
          </a:solidFill>
        </p:spPr>
        <p:txBody>
          <a:bodyPr lIns="108000" tIns="108000" rIns="108000" bIns="108000" anchor="b">
            <a:spAutoFit/>
          </a:bodyPr>
          <a:lstStyle>
            <a:lvl1pPr>
              <a:spcBef>
                <a:spcPts val="526"/>
              </a:spcBef>
              <a:spcAft>
                <a:spcPts val="702"/>
              </a:spcAft>
              <a:defRPr sz="2000"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061734662"/>
      </p:ext>
    </p:extLst>
  </p:cSld>
  <p:clrMapOvr>
    <a:masterClrMapping/>
  </p:clrMapOvr>
  <p:extLst>
    <p:ext uri="{DCECCB84-F9BA-43D5-87BE-67443E8EF086}">
      <p15:sldGuideLst xmlns:p15="http://schemas.microsoft.com/office/powerpoint/2012/main">
        <p15:guide id="1" pos="2214" userDrawn="1">
          <p15:clr>
            <a:srgbClr val="FBAE40"/>
          </p15:clr>
        </p15:guide>
        <p15:guide id="2" pos="2353" userDrawn="1">
          <p15:clr>
            <a:srgbClr val="FBAE40"/>
          </p15:clr>
        </p15:guide>
        <p15:guide id="3" pos="4382" userDrawn="1">
          <p15:clr>
            <a:srgbClr val="FBAE40"/>
          </p15:clr>
        </p15:guide>
        <p15:guide id="4" pos="4501"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3" y="1190719"/>
            <a:ext cx="6583835" cy="1339453"/>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Text Placeholder 4">
            <a:extLst>
              <a:ext uri="{FF2B5EF4-FFF2-40B4-BE49-F238E27FC236}">
                <a16:creationId xmlns:a16="http://schemas.microsoft.com/office/drawing/2014/main" id="{501A1DD9-ED2E-9ED4-0462-6A4FC56B9542}"/>
              </a:ext>
            </a:extLst>
          </p:cNvPr>
          <p:cNvSpPr>
            <a:spLocks noGrp="1"/>
          </p:cNvSpPr>
          <p:nvPr>
            <p:ph type="body" sz="quarter" idx="10" hasCustomPrompt="1"/>
          </p:nvPr>
        </p:nvSpPr>
        <p:spPr>
          <a:xfrm>
            <a:off x="8746220" y="5999772"/>
            <a:ext cx="1460500" cy="1338262"/>
          </a:xfrm>
        </p:spPr>
        <p:txBody>
          <a:bodyPr/>
          <a:lstStyle>
            <a:lvl1pPr algn="r">
              <a:defRPr sz="9200">
                <a:solidFill>
                  <a:schemeClr val="accent6"/>
                </a:solidFill>
              </a:defRPr>
            </a:lvl1pPr>
            <a:lvl2pPr>
              <a:defRPr sz="9200"/>
            </a:lvl2pPr>
            <a:lvl3pPr>
              <a:defRPr sz="9200"/>
            </a:lvl3pPr>
            <a:lvl4pPr>
              <a:defRPr sz="9200"/>
            </a:lvl4pPr>
            <a:lvl5pPr>
              <a:defRPr sz="9200"/>
            </a:lvl5pPr>
          </a:lstStyle>
          <a:p>
            <a:pPr lvl="0"/>
            <a:r>
              <a:rPr lang="en-US"/>
              <a:t>00</a:t>
            </a:r>
            <a:endParaRPr lang="en-GB"/>
          </a:p>
        </p:txBody>
      </p:sp>
    </p:spTree>
    <p:extLst>
      <p:ext uri="{BB962C8B-B14F-4D97-AF65-F5344CB8AC3E}">
        <p14:creationId xmlns:p14="http://schemas.microsoft.com/office/powerpoint/2010/main" val="28794152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449262" y="1944506"/>
            <a:ext cx="9757439" cy="1456376"/>
          </a:xfrm>
        </p:spPr>
        <p:txBody>
          <a:bodyPr bIns="180000" anchor="t"/>
          <a:lstStyle>
            <a:lvl1pPr algn="l">
              <a:lnSpc>
                <a:spcPct val="100000"/>
              </a:lnSpc>
              <a:defRPr sz="4400">
                <a:solidFill>
                  <a:schemeClr val="bg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457345" y="3147960"/>
            <a:ext cx="9757439" cy="1599138"/>
          </a:xfrm>
        </p:spPr>
        <p:txBody>
          <a:bodyPr/>
          <a:lstStyle>
            <a:lvl1pPr marL="0" indent="0" algn="l">
              <a:buNone/>
              <a:defRPr sz="4400" b="0">
                <a:solidFill>
                  <a:schemeClr val="bg1"/>
                </a:solidFill>
              </a:defRPr>
            </a:lvl1pPr>
            <a:lvl2pPr marL="0" indent="0" algn="l">
              <a:spcBef>
                <a:spcPts val="1800"/>
              </a:spcBef>
              <a:buNone/>
              <a:defRPr sz="3200" b="0">
                <a:solidFill>
                  <a:schemeClr val="bg1"/>
                </a:solidFill>
              </a:defRPr>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noProof="0"/>
              <a:t>Click to edit Master subtitle style</a:t>
            </a:r>
          </a:p>
          <a:p>
            <a:pPr lvl="1"/>
            <a:r>
              <a:rPr lang="en-US" noProof="0"/>
              <a:t>Second level</a:t>
            </a:r>
            <a:endParaRPr lang="en-GB" noProof="0"/>
          </a:p>
        </p:txBody>
      </p:sp>
      <p:cxnSp>
        <p:nvCxnSpPr>
          <p:cNvPr id="6" name="Straight Connector 5">
            <a:extLst>
              <a:ext uri="{FF2B5EF4-FFF2-40B4-BE49-F238E27FC236}">
                <a16:creationId xmlns:a16="http://schemas.microsoft.com/office/drawing/2014/main" id="{DDA4ED32-9A32-1F15-6157-7D5BED67DCCC}"/>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7" name="Logo">
            <a:extLst>
              <a:ext uri="{FF2B5EF4-FFF2-40B4-BE49-F238E27FC236}">
                <a16:creationId xmlns:a16="http://schemas.microsoft.com/office/drawing/2014/main" id="{622D573E-183E-8B1F-E297-5D06D787CA2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8" name="Group 7">
              <a:extLst>
                <a:ext uri="{FF2B5EF4-FFF2-40B4-BE49-F238E27FC236}">
                  <a16:creationId xmlns:a16="http://schemas.microsoft.com/office/drawing/2014/main" id="{8BB6CCF2-BBA2-56B6-B12A-67C845211D34}"/>
                </a:ext>
              </a:extLst>
            </p:cNvPr>
            <p:cNvGrpSpPr>
              <a:grpSpLocks noChangeAspect="1"/>
            </p:cNvGrpSpPr>
            <p:nvPr userDrawn="1"/>
          </p:nvGrpSpPr>
          <p:grpSpPr>
            <a:xfrm>
              <a:off x="12085906" y="3025010"/>
              <a:ext cx="1152000" cy="277703"/>
              <a:chOff x="11117581" y="2449513"/>
              <a:chExt cx="3516630" cy="847725"/>
            </a:xfrm>
          </p:grpSpPr>
          <p:sp>
            <p:nvSpPr>
              <p:cNvPr id="11" name="Freeform: Shape 10">
                <a:extLst>
                  <a:ext uri="{FF2B5EF4-FFF2-40B4-BE49-F238E27FC236}">
                    <a16:creationId xmlns:a16="http://schemas.microsoft.com/office/drawing/2014/main" id="{FA3ACDE2-342A-2056-AF2A-1A253ADC5167}"/>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97BB31B2-FB51-0A5A-A3DA-A746B90DA56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chemeClr val="bg1"/>
              </a:solidFill>
              <a:ln w="9525" cap="flat">
                <a:noFill/>
                <a:prstDash val="solid"/>
                <a:miter/>
              </a:ln>
            </p:spPr>
            <p:txBody>
              <a:bodyPr rtlCol="0" anchor="ctr"/>
              <a:lstStyle/>
              <a:p>
                <a:endParaRPr lang="en-GB" noProof="0"/>
              </a:p>
            </p:txBody>
          </p:sp>
        </p:grpSp>
        <p:sp>
          <p:nvSpPr>
            <p:cNvPr id="9" name="Rectangle 8">
              <a:extLst>
                <a:ext uri="{FF2B5EF4-FFF2-40B4-BE49-F238E27FC236}">
                  <a16:creationId xmlns:a16="http://schemas.microsoft.com/office/drawing/2014/main" id="{211B4082-74BE-8A5F-5EBC-0133413ABDDB}"/>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4" name="Footer Placeholder 3">
            <a:extLst>
              <a:ext uri="{FF2B5EF4-FFF2-40B4-BE49-F238E27FC236}">
                <a16:creationId xmlns:a16="http://schemas.microsoft.com/office/drawing/2014/main" id="{C0184026-B926-00BF-B52A-AADD99201F35}"/>
              </a:ext>
            </a:extLst>
          </p:cNvPr>
          <p:cNvSpPr>
            <a:spLocks noGrp="1"/>
          </p:cNvSpPr>
          <p:nvPr>
            <p:ph type="ftr" sz="quarter" idx="10"/>
          </p:nvPr>
        </p:nvSpPr>
        <p:spPr/>
        <p:txBody>
          <a:bodyPr/>
          <a:lstStyle>
            <a:lvl1pPr>
              <a:defRPr>
                <a:solidFill>
                  <a:schemeClr val="bg1"/>
                </a:solidFill>
              </a:defRPr>
            </a:lvl1pPr>
          </a:lstStyle>
          <a:p>
            <a:r>
              <a:rPr lang="en-GB"/>
              <a:t>Disability inclusive elections training </a:t>
            </a:r>
          </a:p>
        </p:txBody>
      </p:sp>
    </p:spTree>
    <p:extLst>
      <p:ext uri="{BB962C8B-B14F-4D97-AF65-F5344CB8AC3E}">
        <p14:creationId xmlns:p14="http://schemas.microsoft.com/office/powerpoint/2010/main" val="127972627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rgbClr val="E8EFEE"/>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F8FE6C8-A75B-5D3D-174D-2F49047706B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l="14225" t="15120" r="22473" b="17009"/>
          <a:stretch>
            <a:fillRect/>
          </a:stretch>
        </p:blipFill>
        <p:spPr>
          <a:xfrm>
            <a:off x="6677025" y="1"/>
            <a:ext cx="4014788" cy="6084000"/>
          </a:xfrm>
          <a:prstGeom prst="rect">
            <a:avLst/>
          </a:prstGeom>
        </p:spPr>
      </p:pic>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449260" y="3425377"/>
            <a:ext cx="7380000" cy="1222614"/>
          </a:xfrm>
        </p:spPr>
        <p:txBody>
          <a:bodyPr bIns="180000" anchor="t"/>
          <a:lstStyle>
            <a:lvl1pPr>
              <a:defRPr sz="3800">
                <a:solidFill>
                  <a:schemeClr val="accent6"/>
                </a:solidFill>
              </a:defRPr>
            </a:lvl1pPr>
          </a:lstStyle>
          <a:p>
            <a:r>
              <a:rPr lang="en-US" noProof="0"/>
              <a:t>Click to edit Master title style</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r>
              <a:rPr lang="en-GB" noProof="0"/>
              <a:t>Disability inclusive elections training </a:t>
            </a:r>
          </a:p>
        </p:txBody>
      </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10" name="Logo">
            <a:extLst>
              <a:ext uri="{FF2B5EF4-FFF2-40B4-BE49-F238E27FC236}">
                <a16:creationId xmlns:a16="http://schemas.microsoft.com/office/drawing/2014/main" id="{513208F5-3BF1-49D3-96A0-A62899939FD2}"/>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1" name="Group 10">
              <a:extLst>
                <a:ext uri="{FF2B5EF4-FFF2-40B4-BE49-F238E27FC236}">
                  <a16:creationId xmlns:a16="http://schemas.microsoft.com/office/drawing/2014/main" id="{3C65E36A-5E35-465D-8101-2D09D070A4CE}"/>
                </a:ext>
              </a:extLst>
            </p:cNvPr>
            <p:cNvGrpSpPr>
              <a:grpSpLocks noChangeAspect="1"/>
            </p:cNvGrpSpPr>
            <p:nvPr userDrawn="1"/>
          </p:nvGrpSpPr>
          <p:grpSpPr>
            <a:xfrm>
              <a:off x="12085906" y="3025010"/>
              <a:ext cx="1152000" cy="277703"/>
              <a:chOff x="11117581" y="2449513"/>
              <a:chExt cx="3516630" cy="847725"/>
            </a:xfrm>
          </p:grpSpPr>
          <p:sp>
            <p:nvSpPr>
              <p:cNvPr id="16" name="Freeform: Shape 15">
                <a:extLst>
                  <a:ext uri="{FF2B5EF4-FFF2-40B4-BE49-F238E27FC236}">
                    <a16:creationId xmlns:a16="http://schemas.microsoft.com/office/drawing/2014/main" id="{5CD0C8EA-6259-4EEE-82D2-1DD97718141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accent1"/>
              </a:solidFill>
              <a:ln w="9525" cap="flat">
                <a:noFill/>
                <a:prstDash val="solid"/>
                <a:miter/>
              </a:ln>
            </p:spPr>
            <p:txBody>
              <a:bodyPr rtlCol="0" anchor="ctr"/>
              <a:lstStyle/>
              <a:p>
                <a:endParaRPr lang="en-GB" noProof="0"/>
              </a:p>
            </p:txBody>
          </p:sp>
          <p:sp>
            <p:nvSpPr>
              <p:cNvPr id="17" name="Freeform: Shape 16">
                <a:extLst>
                  <a:ext uri="{FF2B5EF4-FFF2-40B4-BE49-F238E27FC236}">
                    <a16:creationId xmlns:a16="http://schemas.microsoft.com/office/drawing/2014/main" id="{F14D0E2F-1320-4D5C-A3B4-F0781EB315CA}"/>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2" name="Rectangle 11">
              <a:extLst>
                <a:ext uri="{FF2B5EF4-FFF2-40B4-BE49-F238E27FC236}">
                  <a16:creationId xmlns:a16="http://schemas.microsoft.com/office/drawing/2014/main" id="{48F79C37-50A6-4250-A0A0-383E305B4BA7}"/>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4" name="Text Placeholder 13">
            <a:extLst>
              <a:ext uri="{FF2B5EF4-FFF2-40B4-BE49-F238E27FC236}">
                <a16:creationId xmlns:a16="http://schemas.microsoft.com/office/drawing/2014/main" id="{9041942B-3EB6-1E4B-E8CD-DFBAEA9ECD5F}"/>
              </a:ext>
            </a:extLst>
          </p:cNvPr>
          <p:cNvSpPr>
            <a:spLocks noGrp="1"/>
          </p:cNvSpPr>
          <p:nvPr>
            <p:ph type="body" sz="quarter" idx="12"/>
          </p:nvPr>
        </p:nvSpPr>
        <p:spPr>
          <a:xfrm>
            <a:off x="449263" y="4648200"/>
            <a:ext cx="7380287" cy="1222375"/>
          </a:xfrm>
        </p:spPr>
        <p:txBody>
          <a:bodyPr/>
          <a:lstStyle>
            <a:lvl1pPr>
              <a:defRPr sz="3200" b="0">
                <a:solidFill>
                  <a:schemeClr val="accent6"/>
                </a:solidFill>
              </a:defRPr>
            </a:lvl1pPr>
          </a:lstStyle>
          <a:p>
            <a:pPr lvl="0"/>
            <a:r>
              <a:rPr lang="en-US"/>
              <a:t>Click to edit Master text styles</a:t>
            </a:r>
            <a:endParaRPr lang="en-GB"/>
          </a:p>
        </p:txBody>
      </p:sp>
    </p:spTree>
    <p:extLst>
      <p:ext uri="{BB962C8B-B14F-4D97-AF65-F5344CB8AC3E}">
        <p14:creationId xmlns:p14="http://schemas.microsoft.com/office/powerpoint/2010/main" val="16765068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4709046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8747606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449263" y="1795427"/>
            <a:ext cx="9756776" cy="480179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16143488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449263" y="1795424"/>
            <a:ext cx="6419848" cy="480179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42579253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449261" y="1795424"/>
            <a:ext cx="4770646"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5471906" y="1795424"/>
            <a:ext cx="4734132" cy="4801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noProof="0"/>
              <a:t>Disability inclusive elections training </a:t>
            </a:r>
          </a:p>
        </p:txBody>
      </p:sp>
    </p:spTree>
    <p:extLst>
      <p:ext uri="{BB962C8B-B14F-4D97-AF65-F5344CB8AC3E}">
        <p14:creationId xmlns:p14="http://schemas.microsoft.com/office/powerpoint/2010/main" val="3985079099"/>
      </p:ext>
    </p:extLst>
  </p:cSld>
  <p:clrMapOvr>
    <a:masterClrMapping/>
  </p:clrMapOvr>
  <p:extLst>
    <p:ext uri="{DCECCB84-F9BA-43D5-87BE-67443E8EF086}">
      <p15:sldGuideLst xmlns:p15="http://schemas.microsoft.com/office/powerpoint/2012/main">
        <p15:guide id="1" pos="3299" userDrawn="1">
          <p15:clr>
            <a:srgbClr val="FBAE40"/>
          </p15:clr>
        </p15:guide>
        <p15:guide id="2" pos="345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035189326"/>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449263" y="1795425"/>
            <a:ext cx="9756775" cy="2262652"/>
          </a:xfrm>
        </p:spPr>
        <p:txBody>
          <a:bodyPr/>
          <a:lstStyle/>
          <a:p>
            <a:pPr lvl="0"/>
            <a:r>
              <a:rPr lang="en-US"/>
              <a:t>Click to edit Master text styles</a:t>
            </a:r>
          </a:p>
          <a:p>
            <a:pPr lvl="1"/>
            <a:r>
              <a:rPr lang="en-US"/>
              <a:t>Second level</a:t>
            </a:r>
          </a:p>
          <a:p>
            <a:pPr lvl="2"/>
            <a:r>
              <a:rPr lang="en-US"/>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449263" y="4335213"/>
            <a:ext cx="9756775" cy="2262004"/>
          </a:xfrm>
        </p:spPr>
        <p:txBody>
          <a:bodyPr/>
          <a:lstStyle/>
          <a:p>
            <a:pPr lvl="0"/>
            <a:r>
              <a:rPr lang="en-US"/>
              <a:t>Click to edit Master text styles</a:t>
            </a:r>
          </a:p>
          <a:p>
            <a:pPr lvl="1"/>
            <a:r>
              <a:rPr lang="en-US"/>
              <a:t>Second level</a:t>
            </a:r>
          </a:p>
          <a:p>
            <a:pPr lvl="2"/>
            <a:r>
              <a:rPr lang="en-US"/>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200843471"/>
      </p:ext>
    </p:extLst>
  </p:cSld>
  <p:clrMapOvr>
    <a:masterClrMapping/>
  </p:clrMapOvr>
  <p:extLst>
    <p:ext uri="{DCECCB84-F9BA-43D5-87BE-67443E8EF086}">
      <p15:sldGuideLst xmlns:p15="http://schemas.microsoft.com/office/powerpoint/2012/main">
        <p15:guide id="3" orient="horz" pos="2721" userDrawn="1">
          <p15:clr>
            <a:srgbClr val="FBAE40"/>
          </p15:clr>
        </p15:guide>
        <p15:guide id="4" orient="horz" pos="2562" userDrawn="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449261"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379761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7145973"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705730580"/>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459423" y="1795423"/>
            <a:ext cx="4716000" cy="2262006"/>
          </a:xfrm>
        </p:spPr>
        <p:txBody>
          <a:bodyPr/>
          <a:lstStyle/>
          <a:p>
            <a:pPr lvl="0"/>
            <a:r>
              <a:rPr lang="en-US"/>
              <a:t>Click to edit Master text styles</a:t>
            </a:r>
          </a:p>
          <a:p>
            <a:pPr lvl="1"/>
            <a:r>
              <a:rPr lang="en-US"/>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5489577" y="1795423"/>
            <a:ext cx="4716462" cy="2262006"/>
          </a:xfrm>
        </p:spPr>
        <p:txBody>
          <a:bodyPr/>
          <a:lstStyle/>
          <a:p>
            <a:pPr lvl="0"/>
            <a:r>
              <a:rPr lang="en-US"/>
              <a:t>Click to edit Master text styles</a:t>
            </a:r>
          </a:p>
          <a:p>
            <a:pPr lvl="1"/>
            <a:r>
              <a:rPr lang="en-US"/>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459039" y="4335213"/>
            <a:ext cx="4716000" cy="2239836"/>
          </a:xfrm>
        </p:spPr>
        <p:txBody>
          <a:bodyPr/>
          <a:lstStyle/>
          <a:p>
            <a:pPr lvl="0"/>
            <a:r>
              <a:rPr lang="en-US"/>
              <a:t>Click to edit Master text styles</a:t>
            </a:r>
          </a:p>
          <a:p>
            <a:pPr lvl="1"/>
            <a:r>
              <a:rPr lang="en-US"/>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5489577" y="4335213"/>
            <a:ext cx="4716462" cy="2239836"/>
          </a:xfrm>
        </p:spPr>
        <p:txBody>
          <a:bodyPr/>
          <a:lstStyle/>
          <a:p>
            <a:pPr lvl="0"/>
            <a:r>
              <a:rPr lang="en-US"/>
              <a:t>Click to edit Master text styles</a:t>
            </a:r>
          </a:p>
          <a:p>
            <a:pPr lvl="1"/>
            <a:r>
              <a:rPr lang="en-US"/>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902605276"/>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guide id="3" orient="horz" pos="2562" userDrawn="1">
          <p15:clr>
            <a:srgbClr val="FBAE40"/>
          </p15:clr>
        </p15:guide>
        <p15:guide id="4" orient="horz" pos="2744" userDrawn="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a:t>Click to edit Master title style</a:t>
            </a:r>
            <a:endParaRPr lang="en-GB"/>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449263" y="1795423"/>
            <a:ext cx="9756775" cy="686522"/>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449263" y="2480992"/>
            <a:ext cx="9756775" cy="41162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6691748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449259" y="1795423"/>
            <a:ext cx="4752977" cy="687719"/>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449261" y="2483598"/>
            <a:ext cx="4752977"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5459094" y="1795877"/>
            <a:ext cx="4752000" cy="687720"/>
          </a:xfrm>
        </p:spPr>
        <p:txBody>
          <a:bodyPr anchor="t"/>
          <a:lstStyle>
            <a:lvl1pPr marL="0" indent="0">
              <a:buNone/>
              <a:defRPr sz="2600" b="1"/>
            </a:lvl1pPr>
            <a:lvl2pPr marL="0" indent="0">
              <a:buNone/>
              <a:defRPr sz="2456" b="1"/>
            </a:lvl2pPr>
            <a:lvl3pPr marL="0" indent="0">
              <a:buNone/>
              <a:defRPr sz="1579" b="0"/>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5459094" y="2483598"/>
            <a:ext cx="4752000" cy="411361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925927285"/>
      </p:ext>
    </p:extLst>
  </p:cSld>
  <p:clrMapOvr>
    <a:masterClrMapping/>
  </p:clrMapOvr>
  <p:extLst>
    <p:ext uri="{DCECCB84-F9BA-43D5-87BE-67443E8EF086}">
      <p15:sldGuideLst xmlns:p15="http://schemas.microsoft.com/office/powerpoint/2012/main">
        <p15:guide id="1" pos="3277" userDrawn="1">
          <p15:clr>
            <a:srgbClr val="FBAE40"/>
          </p15:clr>
        </p15:guide>
        <p15:guide id="2" pos="3436"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457847" y="1795423"/>
            <a:ext cx="3067200" cy="686522"/>
          </a:xfrm>
        </p:spPr>
        <p:txBody>
          <a:bodyPr/>
          <a:lstStyle>
            <a:lvl1pPr>
              <a:defRPr sz="2600"/>
            </a:lvl1pPr>
          </a:lstStyle>
          <a:p>
            <a:pPr lvl="0"/>
            <a:r>
              <a:rPr lang="en-US"/>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457847"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3801910" y="1795423"/>
            <a:ext cx="3067200" cy="686522"/>
          </a:xfrm>
        </p:spPr>
        <p:txBody>
          <a:bodyPr/>
          <a:lstStyle>
            <a:lvl1pPr>
              <a:defRPr sz="2600"/>
            </a:lvl1pPr>
          </a:lstStyle>
          <a:p>
            <a:pPr lvl="0"/>
            <a:r>
              <a:rPr lang="en-US"/>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3801910"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7145974" y="1795423"/>
            <a:ext cx="3067200" cy="686522"/>
          </a:xfrm>
        </p:spPr>
        <p:txBody>
          <a:bodyPr/>
          <a:lstStyle>
            <a:lvl1pPr>
              <a:defRPr sz="2600"/>
            </a:lvl1pPr>
          </a:lstStyle>
          <a:p>
            <a:pPr lvl="0"/>
            <a:r>
              <a:rPr lang="en-US"/>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7145974" y="2482504"/>
            <a:ext cx="3067200" cy="4114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3638827828"/>
      </p:ext>
    </p:extLst>
  </p:cSld>
  <p:clrMapOvr>
    <a:masterClrMapping/>
  </p:clrMapOvr>
  <p:extLst>
    <p:ext uri="{DCECCB84-F9BA-43D5-87BE-67443E8EF086}">
      <p15:sldGuideLst xmlns:p15="http://schemas.microsoft.com/office/powerpoint/2012/main">
        <p15:guide id="1" pos="221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449261" y="1795424"/>
            <a:ext cx="6419849"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64708"/>
            <a:ext cx="3059287" cy="1232509"/>
          </a:xfrm>
          <a:prstGeom prst="roundRect">
            <a:avLst>
              <a:gd name="adj" fmla="val 1397"/>
            </a:avLst>
          </a:prstGeom>
          <a:solidFill>
            <a:srgbClr val="D1DFDC"/>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5019839"/>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27142794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457847"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3801910" y="1795424"/>
            <a:ext cx="30672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7145974" y="5340869"/>
            <a:ext cx="3059287" cy="1256348"/>
          </a:xfrm>
          <a:prstGeom prst="roundRect">
            <a:avLst>
              <a:gd name="adj" fmla="val 4206"/>
            </a:avLst>
          </a:prstGeom>
          <a:solidFill>
            <a:srgbClr val="D1DFDC"/>
          </a:solidFill>
        </p:spPr>
        <p:txBody>
          <a:bodyPr wrap="square" lIns="108000" tIns="468000" rIns="108000" bIns="108000" anchor="b">
            <a:spAutoFit/>
          </a:bodyPr>
          <a:lstStyle>
            <a:lvl1pPr>
              <a:spcBef>
                <a:spcPts val="351"/>
              </a:spcBef>
              <a:spcAft>
                <a:spcPts val="702"/>
              </a:spcAft>
              <a:defRPr sz="2000" b="0">
                <a:solidFill>
                  <a:schemeClr val="tx1"/>
                </a:solidFill>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7301547" y="4979157"/>
            <a:ext cx="568266" cy="714300"/>
          </a:xfrm>
        </p:spPr>
        <p:txBody>
          <a:bodyPr anchor="ctr"/>
          <a:lstStyle>
            <a:lvl1pPr algn="ctr">
              <a:defRPr sz="2105"/>
            </a:lvl1pPr>
          </a:lstStyle>
          <a:p>
            <a:r>
              <a:rPr lang="en-GB"/>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59242573"/>
      </p:ext>
    </p:extLst>
  </p:cSld>
  <p:clrMapOvr>
    <a:masterClrMapping/>
  </p:clrMapOvr>
  <p:extLst>
    <p:ext uri="{DCECCB84-F9BA-43D5-87BE-67443E8EF086}">
      <p15:sldGuideLst xmlns:p15="http://schemas.microsoft.com/office/powerpoint/2012/main">
        <p15:guide id="1" pos="2234" userDrawn="1">
          <p15:clr>
            <a:srgbClr val="FBAE40"/>
          </p15:clr>
        </p15:guide>
        <p15:guide id="2" pos="2392" userDrawn="1">
          <p15:clr>
            <a:srgbClr val="FBAE40"/>
          </p15:clr>
        </p15:guide>
        <p15:guide id="3" pos="4343" userDrawn="1">
          <p15:clr>
            <a:srgbClr val="FBAE40"/>
          </p15:clr>
        </p15:guide>
        <p15:guide id="4" pos="4501" userDrawn="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0691813" cy="659721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GB"/>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6071331"/>
            <a:ext cx="6956640" cy="525886"/>
          </a:xfrm>
          <a:solidFill>
            <a:schemeClr val="accent6"/>
          </a:solidFill>
        </p:spPr>
        <p:txBody>
          <a:bodyPr wrap="square" lIns="468000" tIns="108000" rIns="108000" bIns="108000" anchor="b">
            <a:spAutoFit/>
          </a:bodyPr>
          <a:lstStyle>
            <a:lvl1pPr>
              <a:spcBef>
                <a:spcPts val="351"/>
              </a:spcBef>
              <a:spcAft>
                <a:spcPts val="702"/>
              </a:spcAft>
              <a:defRPr sz="2000" b="0">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45360074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a:t>Click to edit Master title style</a:t>
            </a:r>
            <a:endParaRPr lang="en-GB"/>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457847" y="1795424"/>
            <a:ext cx="4716000" cy="4801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5491374" y="1795424"/>
            <a:ext cx="4716000" cy="4801794"/>
          </a:xfr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5491374" y="6077807"/>
            <a:ext cx="4716000" cy="519410"/>
          </a:xfrm>
          <a:solidFill>
            <a:schemeClr val="accent6"/>
          </a:solidFill>
        </p:spPr>
        <p:txBody>
          <a:bodyPr lIns="108000" tIns="108000" rIns="108000" bIns="108000" anchor="b">
            <a:spAutoFit/>
          </a:bodyPr>
          <a:lstStyle>
            <a:lvl1pPr>
              <a:spcBef>
                <a:spcPts val="351"/>
              </a:spcBef>
              <a:spcAft>
                <a:spcPts val="702"/>
              </a:spcAft>
              <a:defRPr sz="1929" b="0">
                <a:solidFill>
                  <a:schemeClr val="bg1"/>
                </a:solidFill>
              </a:defRPr>
            </a:lvl1pPr>
          </a:lstStyle>
          <a:p>
            <a:pPr lvl="0"/>
            <a:r>
              <a:rPr lang="en-US"/>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r>
              <a:rPr lang="en-GB"/>
              <a:t>Disability inclusive elections training </a:t>
            </a:r>
          </a:p>
        </p:txBody>
      </p:sp>
    </p:spTree>
    <p:extLst>
      <p:ext uri="{BB962C8B-B14F-4D97-AF65-F5344CB8AC3E}">
        <p14:creationId xmlns:p14="http://schemas.microsoft.com/office/powerpoint/2010/main" val="1662940184"/>
      </p:ext>
    </p:extLst>
  </p:cSld>
  <p:clrMapOvr>
    <a:masterClrMapping/>
  </p:clrMapOvr>
  <p:extLst>
    <p:ext uri="{DCECCB84-F9BA-43D5-87BE-67443E8EF086}">
      <p15:sldGuideLst xmlns:p15="http://schemas.microsoft.com/office/powerpoint/2012/main">
        <p15:guide id="1" pos="3254" userDrawn="1">
          <p15:clr>
            <a:srgbClr val="FBAE40"/>
          </p15:clr>
        </p15:guide>
        <p15:guide id="2" pos="345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theme" Target="../theme/theme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theme" Target="../theme/theme3.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theme" Target="../theme/theme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theme" Target="../theme/theme5.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1ABC7F24-742A-8B34-78D8-3CBEB1DA6380}"/>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405435"/>
      </p:ext>
    </p:extLst>
  </p:cSld>
  <p:clrMap bg1="lt1" tx1="dk1" bg2="lt2" tx2="dk2" accent1="accent1" accent2="accent2" accent3="accent3" accent4="accent4" accent5="accent5" accent6="accent6" hlink="hlink" folHlink="folHlink"/>
  <p:sldLayoutIdLst>
    <p:sldLayoutId id="2147483661" r:id="rId1"/>
    <p:sldLayoutId id="2147483673" r:id="rId2"/>
    <p:sldLayoutId id="2147483663" r:id="rId3"/>
    <p:sldLayoutId id="2147483667" r:id="rId4"/>
    <p:sldLayoutId id="2147483666" r:id="rId5"/>
    <p:sldLayoutId id="2147483662" r:id="rId6"/>
    <p:sldLayoutId id="2147483679" r:id="rId7"/>
    <p:sldLayoutId id="2147483664" r:id="rId8"/>
    <p:sldLayoutId id="2147483676" r:id="rId9"/>
    <p:sldLayoutId id="2147483674" r:id="rId10"/>
    <p:sldLayoutId id="2147483675" r:id="rId11"/>
    <p:sldLayoutId id="2147483677" r:id="rId12"/>
    <p:sldLayoutId id="2147483665" r:id="rId13"/>
    <p:sldLayoutId id="2147483678" r:id="rId14"/>
    <p:sldLayoutId id="2147483684" r:id="rId15"/>
    <p:sldLayoutId id="2147483683" r:id="rId16"/>
    <p:sldLayoutId id="2147483669" r:id="rId17"/>
    <p:sldLayoutId id="2147483680" r:id="rId18"/>
    <p:sldLayoutId id="2147483686" r:id="rId19"/>
    <p:sldLayoutId id="2147483685" r:id="rId20"/>
    <p:sldLayoutId id="2147483681" r:id="rId21"/>
  </p:sldLayoutIdLst>
  <p:hf sldNum="0" hdr="0" dt="0"/>
  <p:txStyles>
    <p:titleStyle>
      <a:lvl1pPr algn="l" defTabSz="801929" rtl="0" eaLnBrk="1" latinLnBrk="0" hangingPunct="1">
        <a:lnSpc>
          <a:spcPct val="100000"/>
        </a:lnSpc>
        <a:spcBef>
          <a:spcPct val="0"/>
        </a:spcBef>
        <a:buNone/>
        <a:defRPr sz="3600" b="1" kern="1200">
          <a:solidFill>
            <a:schemeClr val="tx2"/>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accent3"/>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4B49FD03-A69B-C3DF-AF36-B691625C5883}"/>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462186"/>
      </p:ext>
    </p:extLst>
  </p:cSld>
  <p:clrMap bg1="lt1" tx1="dk1" bg2="lt2" tx2="dk2" accent1="accent1" accent2="accent2" accent3="accent3" accent4="accent4" accent5="accent5" accent6="accent6" hlink="hlink" folHlink="folHlink"/>
  <p:sldLayoutIdLst>
    <p:sldLayoutId id="2147483688"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Lst>
  <p:hf sldNum="0" hdr="0" dt="0"/>
  <p:txStyles>
    <p:titleStyle>
      <a:lvl1pPr algn="l" defTabSz="801929" rtl="0" eaLnBrk="1" latinLnBrk="0" hangingPunct="1">
        <a:lnSpc>
          <a:spcPct val="100000"/>
        </a:lnSpc>
        <a:spcBef>
          <a:spcPct val="0"/>
        </a:spcBef>
        <a:buNone/>
        <a:defRPr sz="3600" b="1" kern="1200">
          <a:solidFill>
            <a:schemeClr val="accent5"/>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5"/>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5"/>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5"/>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927A1D4E-0D36-3749-F2FE-B81DB979D3B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29561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Lst>
  <p:hf sldNum="0" hdr="0" dt="0"/>
  <p:txStyles>
    <p:titleStyle>
      <a:lvl1pPr algn="l" defTabSz="801929" rtl="0" eaLnBrk="1" latinLnBrk="0" hangingPunct="1">
        <a:lnSpc>
          <a:spcPct val="100000"/>
        </a:lnSpc>
        <a:spcBef>
          <a:spcPct val="0"/>
        </a:spcBef>
        <a:buNone/>
        <a:defRPr sz="3600" b="1" kern="1200">
          <a:solidFill>
            <a:schemeClr val="accent3"/>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3"/>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927A1D4E-0D36-3749-F2FE-B81DB979D3B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134184"/>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Lst>
  <p:hf sldNum="0" hdr="0" dt="0"/>
  <p:txStyles>
    <p:titleStyle>
      <a:lvl1pPr algn="l" defTabSz="801929" rtl="0" eaLnBrk="1" latinLnBrk="0" hangingPunct="1">
        <a:lnSpc>
          <a:spcPct val="100000"/>
        </a:lnSpc>
        <a:spcBef>
          <a:spcPct val="0"/>
        </a:spcBef>
        <a:buNone/>
        <a:defRPr sz="3600" b="1" kern="1200">
          <a:solidFill>
            <a:schemeClr val="accent2"/>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2"/>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449261" y="466725"/>
            <a:ext cx="9756000" cy="1086781"/>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449262" y="1795427"/>
            <a:ext cx="9755813" cy="4801790"/>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a:p>
            <a:pPr lvl="5"/>
            <a:r>
              <a:rPr lang="en-US" noProof="0"/>
              <a:t>Sixth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449261" y="6986588"/>
            <a:ext cx="8419715" cy="322676"/>
          </a:xfrm>
          <a:prstGeom prst="rect">
            <a:avLst/>
          </a:prstGeom>
        </p:spPr>
        <p:txBody>
          <a:bodyPr vert="horz" wrap="square" lIns="0" tIns="0" rIns="0" bIns="0" rtlCol="0" anchor="b" anchorCtr="0">
            <a:noAutofit/>
          </a:bodyPr>
          <a:lstStyle>
            <a:lvl1pPr algn="l">
              <a:lnSpc>
                <a:spcPct val="110000"/>
              </a:lnSpc>
              <a:defRPr sz="1403">
                <a:solidFill>
                  <a:schemeClr val="tx1"/>
                </a:solidFill>
              </a:defRPr>
            </a:lvl1pPr>
          </a:lstStyle>
          <a:p>
            <a:r>
              <a:rPr lang="en-GB" noProof="0"/>
              <a:t>Disability inclusive elections training </a:t>
            </a:r>
          </a:p>
        </p:txBody>
      </p:sp>
      <p:grpSp>
        <p:nvGrpSpPr>
          <p:cNvPr id="15" name="Logo">
            <a:extLst>
              <a:ext uri="{FF2B5EF4-FFF2-40B4-BE49-F238E27FC236}">
                <a16:creationId xmlns:a16="http://schemas.microsoft.com/office/drawing/2014/main" id="{73837455-DF4E-4531-B18B-B296F4975487}"/>
              </a:ext>
              <a:ext uri="{C183D7F6-B498-43B3-948B-1728B52AA6E4}">
                <adec:decorative xmlns:adec="http://schemas.microsoft.com/office/drawing/2017/decorative" val="1"/>
              </a:ext>
            </a:extLst>
          </p:cNvPr>
          <p:cNvGrpSpPr/>
          <p:nvPr userDrawn="1"/>
        </p:nvGrpSpPr>
        <p:grpSpPr>
          <a:xfrm>
            <a:off x="8961308" y="7049853"/>
            <a:ext cx="1337726" cy="387241"/>
            <a:chOff x="11992512" y="2972703"/>
            <a:chExt cx="1337726" cy="387241"/>
          </a:xfrm>
        </p:grpSpPr>
        <p:grpSp>
          <p:nvGrpSpPr>
            <p:cNvPr id="16" name="Group 15">
              <a:extLst>
                <a:ext uri="{FF2B5EF4-FFF2-40B4-BE49-F238E27FC236}">
                  <a16:creationId xmlns:a16="http://schemas.microsoft.com/office/drawing/2014/main" id="{3476F299-5CE1-4676-A7BD-3829A4F9FB43}"/>
                </a:ext>
              </a:extLst>
            </p:cNvPr>
            <p:cNvGrpSpPr>
              <a:grpSpLocks noChangeAspect="1"/>
            </p:cNvGrpSpPr>
            <p:nvPr userDrawn="1"/>
          </p:nvGrpSpPr>
          <p:grpSpPr>
            <a:xfrm>
              <a:off x="12085906" y="3025010"/>
              <a:ext cx="1152000" cy="277703"/>
              <a:chOff x="11117581" y="2449513"/>
              <a:chExt cx="3516630" cy="847725"/>
            </a:xfrm>
          </p:grpSpPr>
          <p:sp>
            <p:nvSpPr>
              <p:cNvPr id="18" name="Freeform: Shape 17">
                <a:extLst>
                  <a:ext uri="{FF2B5EF4-FFF2-40B4-BE49-F238E27FC236}">
                    <a16:creationId xmlns:a16="http://schemas.microsoft.com/office/drawing/2014/main" id="{51724727-589A-4820-8E48-61A6B72B097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9" name="Freeform: Shape 18">
                <a:extLst>
                  <a:ext uri="{FF2B5EF4-FFF2-40B4-BE49-F238E27FC236}">
                    <a16:creationId xmlns:a16="http://schemas.microsoft.com/office/drawing/2014/main" id="{7FEB60C4-0749-4E75-A9F8-AF002B44CF04}"/>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7" name="Rectangle 16">
              <a:extLst>
                <a:ext uri="{FF2B5EF4-FFF2-40B4-BE49-F238E27FC236}">
                  <a16:creationId xmlns:a16="http://schemas.microsoft.com/office/drawing/2014/main" id="{843A475F-24FD-486C-95C4-09513F1A44D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cxnSp>
        <p:nvCxnSpPr>
          <p:cNvPr id="4" name="Straight Connector 3">
            <a:extLst>
              <a:ext uri="{FF2B5EF4-FFF2-40B4-BE49-F238E27FC236}">
                <a16:creationId xmlns:a16="http://schemas.microsoft.com/office/drawing/2014/main" id="{927A1D4E-0D36-3749-F2FE-B81DB979D3B4}"/>
              </a:ext>
              <a:ext uri="{C183D7F6-B498-43B3-948B-1728B52AA6E4}">
                <adec:decorative xmlns:adec="http://schemas.microsoft.com/office/drawing/2017/decorative" val="1"/>
              </a:ext>
            </a:extLst>
          </p:cNvPr>
          <p:cNvCxnSpPr>
            <a:cxnSpLocks/>
          </p:cNvCxnSpPr>
          <p:nvPr userDrawn="1"/>
        </p:nvCxnSpPr>
        <p:spPr>
          <a:xfrm>
            <a:off x="0" y="6807886"/>
            <a:ext cx="10691813" cy="0"/>
          </a:xfrm>
          <a:prstGeom prst="line">
            <a:avLst/>
          </a:prstGeom>
          <a:ln w="25400" cap="rnd">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83148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Lst>
  <p:hf sldNum="0" hdr="0" dt="0"/>
  <p:txStyles>
    <p:titleStyle>
      <a:lvl1pPr algn="l" defTabSz="801929" rtl="0" eaLnBrk="1" latinLnBrk="0" hangingPunct="1">
        <a:lnSpc>
          <a:spcPct val="100000"/>
        </a:lnSpc>
        <a:spcBef>
          <a:spcPct val="0"/>
        </a:spcBef>
        <a:buNone/>
        <a:defRPr sz="3600" b="1" kern="1200">
          <a:solidFill>
            <a:schemeClr val="accent6"/>
          </a:solidFill>
          <a:latin typeface="+mj-lt"/>
          <a:ea typeface="+mj-ea"/>
          <a:cs typeface="+mj-cs"/>
        </a:defRPr>
      </a:lvl1pPr>
    </p:titleStyle>
    <p:body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6"/>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GB"/>
      </a:defPPr>
      <a:lvl1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1pPr>
      <a:lvl2pPr marL="15786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2pPr>
      <a:lvl3pPr marL="315720" indent="-157860" algn="l" defTabSz="801929" rtl="0" eaLnBrk="1" latinLnBrk="0" hangingPunct="1">
        <a:lnSpc>
          <a:spcPct val="110000"/>
        </a:lnSpc>
        <a:spcBef>
          <a:spcPts val="351"/>
        </a:spcBef>
        <a:spcAft>
          <a:spcPts val="702"/>
        </a:spcAft>
        <a:buClr>
          <a:schemeClr val="tx2"/>
        </a:buClr>
        <a:buFont typeface="Arial" panose="020B0604020202020204" pitchFamily="34" charset="0"/>
        <a:buChar char="–"/>
        <a:defRPr sz="1754" kern="1200">
          <a:solidFill>
            <a:schemeClr val="tx1"/>
          </a:solidFill>
          <a:latin typeface="+mn-lt"/>
          <a:ea typeface="+mn-ea"/>
          <a:cs typeface="+mn-cs"/>
        </a:defRPr>
      </a:lvl3pPr>
      <a:lvl4pPr marL="157860" indent="-157860" algn="l" defTabSz="801929" rtl="0" eaLnBrk="1" latinLnBrk="0" hangingPunct="1">
        <a:lnSpc>
          <a:spcPct val="90000"/>
        </a:lnSpc>
        <a:spcBef>
          <a:spcPts val="351"/>
        </a:spcBef>
        <a:spcAft>
          <a:spcPts val="702"/>
        </a:spcAft>
        <a:buClr>
          <a:schemeClr val="tx2"/>
        </a:buClr>
        <a:buFont typeface="+mj-lt"/>
        <a:buAutoNum type="arabicPeriod"/>
        <a:defRPr sz="1754" kern="1200">
          <a:solidFill>
            <a:schemeClr val="tx1"/>
          </a:solidFill>
          <a:latin typeface="+mn-lt"/>
          <a:ea typeface="+mn-ea"/>
          <a:cs typeface="+mn-cs"/>
        </a:defRPr>
      </a:lvl4pPr>
      <a:lvl5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5pPr>
      <a:lvl6pPr marL="0" indent="0" algn="l" defTabSz="801929" rtl="0" eaLnBrk="1" latinLnBrk="0" hangingPunct="1">
        <a:lnSpc>
          <a:spcPct val="110000"/>
        </a:lnSpc>
        <a:spcBef>
          <a:spcPts val="526"/>
        </a:spcBef>
        <a:spcAft>
          <a:spcPts val="877"/>
        </a:spcAft>
        <a:buFont typeface="Arial" panose="020B0604020202020204" pitchFamily="34" charset="0"/>
        <a:buNone/>
        <a:defRPr sz="1754"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3" pos="283" userDrawn="1">
          <p15:clr>
            <a:srgbClr val="F26B43"/>
          </p15:clr>
        </p15:guide>
        <p15:guide id="4" orient="horz" pos="4604" userDrawn="1">
          <p15:clr>
            <a:srgbClr val="F26B43"/>
          </p15:clr>
        </p15:guide>
        <p15:guide id="5" pos="6429" userDrawn="1">
          <p15:clr>
            <a:srgbClr val="F26B43"/>
          </p15:clr>
        </p15:guide>
        <p15:guide id="6" orient="horz" pos="294" userDrawn="1">
          <p15:clr>
            <a:srgbClr val="F26B43"/>
          </p15:clr>
        </p15:guide>
        <p15:guide id="7" orient="horz" pos="1131" userDrawn="1">
          <p15:clr>
            <a:srgbClr val="F26B43"/>
          </p15:clr>
        </p15:guide>
        <p15:guide id="8" orient="horz" pos="981" userDrawn="1">
          <p15:clr>
            <a:srgbClr val="F26B43"/>
          </p15:clr>
        </p15:guide>
        <p15:guide id="9" orient="horz" pos="4281" userDrawn="1">
          <p15:clr>
            <a:srgbClr val="F26B43"/>
          </p15:clr>
        </p15:guide>
        <p15:guide id="10" orient="horz" pos="4156" userDrawn="1">
          <p15:clr>
            <a:srgbClr val="F26B43"/>
          </p15:clr>
        </p15:guide>
        <p15:guide id="11" orient="horz" pos="2381" userDrawn="1">
          <p15:clr>
            <a:srgbClr val="F26B43"/>
          </p15:clr>
        </p15:guide>
        <p15:guide id="12" pos="3367"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01.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8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0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0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2.xml"/><Relationship Id="rId1" Type="http://schemas.openxmlformats.org/officeDocument/2006/relationships/slideLayout" Target="../slideLayouts/slideLayout8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0.png"/><Relationship Id="rId1" Type="http://schemas.openxmlformats.org/officeDocument/2006/relationships/slideLayout" Target="../slideLayouts/slideLayout83.xml"/><Relationship Id="rId5" Type="http://schemas.openxmlformats.org/officeDocument/2006/relationships/image" Target="../media/image8.png"/><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microsoft.com/office/2018/10/relationships/comments" Target="../comments/modernComment_31FFB0ED_DDC48E3E.xml"/><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7.xml"/><Relationship Id="rId1" Type="http://schemas.openxmlformats.org/officeDocument/2006/relationships/themeOverride" Target="../theme/themeOverride1.xml"/><Relationship Id="rId4" Type="http://schemas.openxmlformats.org/officeDocument/2006/relationships/image" Target="../media/image18.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7.xml"/><Relationship Id="rId1" Type="http://schemas.openxmlformats.org/officeDocument/2006/relationships/themeOverride" Target="../theme/themeOverride2.xml"/><Relationship Id="rId4" Type="http://schemas.openxmlformats.org/officeDocument/2006/relationships/image" Target="../media/image18.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7.xml"/><Relationship Id="rId1" Type="http://schemas.openxmlformats.org/officeDocument/2006/relationships/themeOverride" Target="../theme/themeOverride3.xml"/><Relationship Id="rId4" Type="http://schemas.openxmlformats.org/officeDocument/2006/relationships/image" Target="../media/image18.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7.xml"/><Relationship Id="rId1" Type="http://schemas.openxmlformats.org/officeDocument/2006/relationships/themeOverride" Target="../theme/themeOverride4.xml"/><Relationship Id="rId4" Type="http://schemas.openxmlformats.org/officeDocument/2006/relationships/image" Target="../media/image1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8.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8.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8.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8.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notesSlide" Target="../notesSlides/notesSlide25.xml"/><Relationship Id="rId1" Type="http://schemas.openxmlformats.org/officeDocument/2006/relationships/slideLayout" Target="../slideLayouts/slideLayout28.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8.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7.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microsoft.com/office/2018/10/relationships/comments" Target="../comments/modernComment_31FFB0FD_E97EBEFB.xml"/><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49.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47.xml"/></Relationships>
</file>

<file path=ppt/slides/_rels/slide5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49.xml"/></Relationships>
</file>

<file path=ppt/slides/_rels/slide5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8.xml"/><Relationship Id="rId1" Type="http://schemas.openxmlformats.org/officeDocument/2006/relationships/slideLayout" Target="../slideLayouts/slideLayout4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9.xml"/><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7.xml"/></Relationships>
</file>

<file path=ppt/slides/_rels/slide6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5.xml"/><Relationship Id="rId1" Type="http://schemas.openxmlformats.org/officeDocument/2006/relationships/slideLayout" Target="../slideLayouts/slideLayout47.xml"/></Relationships>
</file>

<file path=ppt/slides/_rels/slide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3.xml"/></Relationships>
</file>

<file path=ppt/slides/_rels/slide7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12.emf"/><Relationship Id="rId7" Type="http://schemas.openxmlformats.org/officeDocument/2006/relationships/image" Target="../media/image49.jpeg"/><Relationship Id="rId2" Type="http://schemas.openxmlformats.org/officeDocument/2006/relationships/image" Target="../media/image45.png"/><Relationship Id="rId1" Type="http://schemas.openxmlformats.org/officeDocument/2006/relationships/slideLayout" Target="../slideLayouts/slideLayout63.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66.xml"/></Relationships>
</file>

<file path=ppt/slides/_rels/slide7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7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7.xml"/></Relationships>
</file>

<file path=ppt/slides/_rels/slide8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1.xml"/><Relationship Id="rId1" Type="http://schemas.openxmlformats.org/officeDocument/2006/relationships/slideLayout" Target="../slideLayouts/slideLayout67.xml"/></Relationships>
</file>

<file path=ppt/slides/_rels/slide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3.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8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8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8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7.xml"/></Relationships>
</file>

<file path=ppt/slides/_rels/slide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8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9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3.xml"/></Relationships>
</file>

<file path=ppt/slides/_rels/slide9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8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9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85.xml"/></Relationships>
</file>

<file path=ppt/slides/_rels/slide9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0.xml"/><Relationship Id="rId1" Type="http://schemas.openxmlformats.org/officeDocument/2006/relationships/slideLayout" Target="../slideLayouts/slideLayout8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99.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61.xml"/><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81C433E-5F89-DD66-B675-225B61F0D0F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 y="0"/>
            <a:ext cx="10685189" cy="7559675"/>
          </a:xfrm>
          <a:prstGeom prst="rect">
            <a:avLst/>
          </a:prstGeom>
        </p:spPr>
      </p:pic>
      <p:sp>
        <p:nvSpPr>
          <p:cNvPr id="7" name="Rectangle 6">
            <a:extLst>
              <a:ext uri="{FF2B5EF4-FFF2-40B4-BE49-F238E27FC236}">
                <a16:creationId xmlns:a16="http://schemas.microsoft.com/office/drawing/2014/main" id="{B7102843-7226-2C31-59A7-F0CC9F55BF1B}"/>
              </a:ext>
              <a:ext uri="{C183D7F6-B498-43B3-948B-1728B52AA6E4}">
                <adec:decorative xmlns:adec="http://schemas.microsoft.com/office/drawing/2017/decorative" val="1"/>
              </a:ext>
            </a:extLst>
          </p:cNvPr>
          <p:cNvSpPr/>
          <p:nvPr/>
        </p:nvSpPr>
        <p:spPr>
          <a:xfrm>
            <a:off x="0" y="6131294"/>
            <a:ext cx="10691813" cy="1428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dirty="0" err="1">
              <a:solidFill>
                <a:schemeClr val="tx1"/>
              </a:solidFill>
            </a:endParaRPr>
          </a:p>
        </p:txBody>
      </p:sp>
      <p:sp>
        <p:nvSpPr>
          <p:cNvPr id="10" name="TextBox 9">
            <a:extLst>
              <a:ext uri="{FF2B5EF4-FFF2-40B4-BE49-F238E27FC236}">
                <a16:creationId xmlns:a16="http://schemas.microsoft.com/office/drawing/2014/main" id="{DF982C0B-E5BE-681B-2E51-35EB43F69C37}"/>
              </a:ext>
              <a:ext uri="{C183D7F6-B498-43B3-948B-1728B52AA6E4}">
                <adec:decorative xmlns:adec="http://schemas.microsoft.com/office/drawing/2017/decorative" val="1"/>
              </a:ext>
            </a:extLst>
          </p:cNvPr>
          <p:cNvSpPr txBox="1"/>
          <p:nvPr/>
        </p:nvSpPr>
        <p:spPr>
          <a:xfrm>
            <a:off x="5171090" y="357352"/>
            <a:ext cx="65" cy="374718"/>
          </a:xfrm>
          <a:prstGeom prst="rect">
            <a:avLst/>
          </a:prstGeom>
          <a:noFill/>
        </p:spPr>
        <p:txBody>
          <a:bodyPr wrap="none" lIns="0" tIns="0" rIns="0" bIns="0" rtlCol="0">
            <a:spAutoFit/>
          </a:bodyPr>
          <a:lstStyle/>
          <a:p>
            <a:pPr algn="l">
              <a:lnSpc>
                <a:spcPct val="110000"/>
              </a:lnSpc>
              <a:spcBef>
                <a:spcPts val="600"/>
              </a:spcBef>
              <a:spcAft>
                <a:spcPts val="1000"/>
              </a:spcAft>
            </a:pPr>
            <a:endParaRPr lang="en-US" sz="2400" err="1"/>
          </a:p>
        </p:txBody>
      </p:sp>
      <p:sp>
        <p:nvSpPr>
          <p:cNvPr id="15" name="Rectangle 14">
            <a:extLst>
              <a:ext uri="{FF2B5EF4-FFF2-40B4-BE49-F238E27FC236}">
                <a16:creationId xmlns:a16="http://schemas.microsoft.com/office/drawing/2014/main" id="{D952E996-0DF5-C47B-78DE-8395A769189F}"/>
              </a:ext>
              <a:ext uri="{C183D7F6-B498-43B3-948B-1728B52AA6E4}">
                <adec:decorative xmlns:adec="http://schemas.microsoft.com/office/drawing/2017/decorative" val="1"/>
              </a:ext>
            </a:extLst>
          </p:cNvPr>
          <p:cNvSpPr/>
          <p:nvPr/>
        </p:nvSpPr>
        <p:spPr>
          <a:xfrm>
            <a:off x="1" y="1567079"/>
            <a:ext cx="5171090"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20" name="Rectangle 19">
            <a:extLst>
              <a:ext uri="{FF2B5EF4-FFF2-40B4-BE49-F238E27FC236}">
                <a16:creationId xmlns:a16="http://schemas.microsoft.com/office/drawing/2014/main" id="{61797F08-16A2-D3D5-0A88-0FB428A4E37D}"/>
              </a:ext>
              <a:ext uri="{C183D7F6-B498-43B3-948B-1728B52AA6E4}">
                <adec:decorative xmlns:adec="http://schemas.microsoft.com/office/drawing/2017/decorative" val="1"/>
              </a:ext>
            </a:extLst>
          </p:cNvPr>
          <p:cNvSpPr/>
          <p:nvPr/>
        </p:nvSpPr>
        <p:spPr>
          <a:xfrm>
            <a:off x="0" y="883906"/>
            <a:ext cx="5696279" cy="633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6" name="Title 5">
            <a:extLst>
              <a:ext uri="{FF2B5EF4-FFF2-40B4-BE49-F238E27FC236}">
                <a16:creationId xmlns:a16="http://schemas.microsoft.com/office/drawing/2014/main" id="{F0E14ADE-761B-6120-0991-7BA0C372C65D}"/>
              </a:ext>
            </a:extLst>
          </p:cNvPr>
          <p:cNvSpPr>
            <a:spLocks noGrp="1"/>
          </p:cNvSpPr>
          <p:nvPr>
            <p:ph type="ctrTitle"/>
          </p:nvPr>
        </p:nvSpPr>
        <p:spPr>
          <a:xfrm>
            <a:off x="449264" y="816001"/>
            <a:ext cx="6583835" cy="1339453"/>
          </a:xfrm>
        </p:spPr>
        <p:txBody>
          <a:bodyPr/>
          <a:lstStyle/>
          <a:p>
            <a:r>
              <a:rPr lang="en-GB" dirty="0"/>
              <a:t>Disability-inclusive </a:t>
            </a:r>
            <a:br>
              <a:rPr lang="en-GB" dirty="0"/>
            </a:br>
            <a:r>
              <a:rPr lang="en-GB" dirty="0"/>
              <a:t>elections training </a:t>
            </a:r>
          </a:p>
        </p:txBody>
      </p:sp>
      <p:pic>
        <p:nvPicPr>
          <p:cNvPr id="5" name="Picture 4" descr="YoWDO logo">
            <a:extLst>
              <a:ext uri="{FF2B5EF4-FFF2-40B4-BE49-F238E27FC236}">
                <a16:creationId xmlns:a16="http://schemas.microsoft.com/office/drawing/2014/main" id="{7F5A14CC-790B-6AA1-FF01-C875FBBBF3C6}"/>
              </a:ext>
            </a:extLst>
          </p:cNvPr>
          <p:cNvPicPr>
            <a:picLocks noChangeAspect="1"/>
          </p:cNvPicPr>
          <p:nvPr/>
        </p:nvPicPr>
        <p:blipFill>
          <a:blip r:embed="rId3"/>
          <a:stretch>
            <a:fillRect/>
          </a:stretch>
        </p:blipFill>
        <p:spPr>
          <a:xfrm>
            <a:off x="4302492" y="6348037"/>
            <a:ext cx="2371694" cy="917710"/>
          </a:xfrm>
          <a:prstGeom prst="rect">
            <a:avLst/>
          </a:prstGeom>
        </p:spPr>
      </p:pic>
      <p:pic>
        <p:nvPicPr>
          <p:cNvPr id="14" name="Picture 13" descr="UK International Development logo">
            <a:extLst>
              <a:ext uri="{FF2B5EF4-FFF2-40B4-BE49-F238E27FC236}">
                <a16:creationId xmlns:a16="http://schemas.microsoft.com/office/drawing/2014/main" id="{6241580D-3D8E-9CE3-E0EE-7AA239A33D1D}"/>
              </a:ext>
            </a:extLst>
          </p:cNvPr>
          <p:cNvPicPr>
            <a:picLocks noChangeAspect="1"/>
          </p:cNvPicPr>
          <p:nvPr/>
        </p:nvPicPr>
        <p:blipFill>
          <a:blip r:embed="rId4"/>
          <a:stretch>
            <a:fillRect/>
          </a:stretch>
        </p:blipFill>
        <p:spPr>
          <a:xfrm>
            <a:off x="7045735" y="6554804"/>
            <a:ext cx="1896664" cy="505777"/>
          </a:xfrm>
          <a:prstGeom prst="rect">
            <a:avLst/>
          </a:prstGeom>
        </p:spPr>
      </p:pic>
      <p:pic>
        <p:nvPicPr>
          <p:cNvPr id="2" name="Picture 1" descr="Sightsavers logo">
            <a:extLst>
              <a:ext uri="{FF2B5EF4-FFF2-40B4-BE49-F238E27FC236}">
                <a16:creationId xmlns:a16="http://schemas.microsoft.com/office/drawing/2014/main" id="{8826CBA0-CEAC-2022-1B69-FA14DC309096}"/>
              </a:ext>
            </a:extLst>
          </p:cNvPr>
          <p:cNvPicPr>
            <a:picLocks noChangeAspect="1"/>
          </p:cNvPicPr>
          <p:nvPr/>
        </p:nvPicPr>
        <p:blipFill>
          <a:blip r:embed="rId5"/>
          <a:stretch>
            <a:fillRect/>
          </a:stretch>
        </p:blipFill>
        <p:spPr>
          <a:xfrm>
            <a:off x="9319947" y="6220221"/>
            <a:ext cx="1142302" cy="1173343"/>
          </a:xfrm>
          <a:prstGeom prst="rect">
            <a:avLst/>
          </a:prstGeom>
        </p:spPr>
      </p:pic>
    </p:spTree>
    <p:extLst>
      <p:ext uri="{BB962C8B-B14F-4D97-AF65-F5344CB8AC3E}">
        <p14:creationId xmlns:p14="http://schemas.microsoft.com/office/powerpoint/2010/main" val="2044594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55A84-0FA2-CCF4-800A-349AEB7520E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F014201-3C71-44A8-7431-A707FF4F3CDE}"/>
              </a:ext>
            </a:extLst>
          </p:cNvPr>
          <p:cNvSpPr>
            <a:spLocks noGrp="1"/>
          </p:cNvSpPr>
          <p:nvPr>
            <p:ph type="title"/>
          </p:nvPr>
        </p:nvSpPr>
        <p:spPr>
          <a:xfrm>
            <a:off x="449261" y="466725"/>
            <a:ext cx="9756000" cy="1086781"/>
          </a:xfrm>
        </p:spPr>
        <p:txBody>
          <a:bodyPr wrap="square" anchor="t">
            <a:normAutofit/>
          </a:bodyPr>
          <a:lstStyle/>
          <a:p>
            <a:r>
              <a:rPr lang="en-gb" dirty="0"/>
              <a:t>Training objectives </a:t>
            </a:r>
          </a:p>
        </p:txBody>
      </p:sp>
      <p:sp>
        <p:nvSpPr>
          <p:cNvPr id="25" name="Content Placeholder 24">
            <a:extLst>
              <a:ext uri="{FF2B5EF4-FFF2-40B4-BE49-F238E27FC236}">
                <a16:creationId xmlns:a16="http://schemas.microsoft.com/office/drawing/2014/main" id="{932443C2-AEDE-3D69-92E9-804DC6DB5D65}"/>
              </a:ext>
            </a:extLst>
          </p:cNvPr>
          <p:cNvSpPr>
            <a:spLocks noGrp="1"/>
          </p:cNvSpPr>
          <p:nvPr>
            <p:ph idx="1"/>
          </p:nvPr>
        </p:nvSpPr>
        <p:spPr>
          <a:xfrm>
            <a:off x="2415714" y="1632164"/>
            <a:ext cx="7583692" cy="3238689"/>
          </a:xfrm>
        </p:spPr>
        <p:txBody>
          <a:bodyPr/>
          <a:lstStyle/>
          <a:p>
            <a:pPr lvl="2"/>
            <a:r>
              <a:rPr lang="en-GB" sz="2800"/>
              <a:t>Following training, the group will be:</a:t>
            </a:r>
          </a:p>
          <a:p>
            <a:pPr lvl="3"/>
            <a:r>
              <a:rPr lang="en-GB" sz="2800"/>
              <a:t>More aware of disability inclusion </a:t>
            </a:r>
          </a:p>
          <a:p>
            <a:pPr lvl="3"/>
            <a:r>
              <a:rPr lang="en-GB" sz="2800"/>
              <a:t>Familiar with the key principles of inclusive elections and the voting rights of people with disabilities</a:t>
            </a:r>
          </a:p>
          <a:p>
            <a:pPr lvl="3"/>
            <a:r>
              <a:rPr lang="en-GB" sz="2800"/>
              <a:t>Able to carry out accessibility audits of polling stations to make concrete recommendations to improve the accessibility of voting for people with disabilities</a:t>
            </a:r>
          </a:p>
        </p:txBody>
      </p:sp>
      <p:sp>
        <p:nvSpPr>
          <p:cNvPr id="10" name="Footer Placeholder 4">
            <a:extLst>
              <a:ext uri="{FF2B5EF4-FFF2-40B4-BE49-F238E27FC236}">
                <a16:creationId xmlns:a16="http://schemas.microsoft.com/office/drawing/2014/main" id="{A5B8213A-5EB9-8F10-BF5D-B4C485E76C35}"/>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grpSp>
        <p:nvGrpSpPr>
          <p:cNvPr id="7" name="Group 6">
            <a:extLst>
              <a:ext uri="{FF2B5EF4-FFF2-40B4-BE49-F238E27FC236}">
                <a16:creationId xmlns:a16="http://schemas.microsoft.com/office/drawing/2014/main" id="{1EA53E8E-BC84-09E6-0527-FBCB282C83F2}"/>
              </a:ext>
              <a:ext uri="{C183D7F6-B498-43B3-948B-1728B52AA6E4}">
                <adec:decorative xmlns:adec="http://schemas.microsoft.com/office/drawing/2017/decorative" val="1"/>
              </a:ext>
            </a:extLst>
          </p:cNvPr>
          <p:cNvGrpSpPr>
            <a:grpSpLocks noChangeAspect="1"/>
          </p:cNvGrpSpPr>
          <p:nvPr/>
        </p:nvGrpSpPr>
        <p:grpSpPr>
          <a:xfrm>
            <a:off x="823501" y="1621314"/>
            <a:ext cx="985635" cy="1367535"/>
            <a:chOff x="1726554" y="3719285"/>
            <a:chExt cx="709023" cy="983745"/>
          </a:xfrm>
        </p:grpSpPr>
        <p:sp>
          <p:nvSpPr>
            <p:cNvPr id="8" name="Freeform: Shape 7">
              <a:extLst>
                <a:ext uri="{FF2B5EF4-FFF2-40B4-BE49-F238E27FC236}">
                  <a16:creationId xmlns:a16="http://schemas.microsoft.com/office/drawing/2014/main" id="{C7F09375-3E30-A7C5-744E-53B8D31120A4}"/>
                </a:ext>
              </a:extLst>
            </p:cNvPr>
            <p:cNvSpPr/>
            <p:nvPr/>
          </p:nvSpPr>
          <p:spPr>
            <a:xfrm>
              <a:off x="1726554" y="4157374"/>
              <a:ext cx="517272" cy="444943"/>
            </a:xfrm>
            <a:custGeom>
              <a:avLst/>
              <a:gdLst>
                <a:gd name="connsiteX0" fmla="*/ 159254 w 517272"/>
                <a:gd name="connsiteY0" fmla="*/ 444943 h 444943"/>
                <a:gd name="connsiteX1" fmla="*/ 0 w 517272"/>
                <a:gd name="connsiteY1" fmla="*/ 286093 h 444943"/>
                <a:gd name="connsiteX2" fmla="*/ 53380 w 517272"/>
                <a:gd name="connsiteY2" fmla="*/ 225133 h 444943"/>
                <a:gd name="connsiteX3" fmla="*/ 159254 w 517272"/>
                <a:gd name="connsiteY3" fmla="*/ 330603 h 444943"/>
                <a:gd name="connsiteX4" fmla="*/ 460103 w 517272"/>
                <a:gd name="connsiteY4" fmla="*/ 0 h 444943"/>
                <a:gd name="connsiteX5" fmla="*/ 517273 w 517272"/>
                <a:gd name="connsiteY5" fmla="*/ 60960 h 444943"/>
                <a:gd name="connsiteX6" fmla="*/ 159254 w 517272"/>
                <a:gd name="connsiteY6" fmla="*/ 444943 h 44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272" h="444943">
                  <a:moveTo>
                    <a:pt x="159254" y="444943"/>
                  </a:moveTo>
                  <a:lnTo>
                    <a:pt x="0" y="286093"/>
                  </a:lnTo>
                  <a:lnTo>
                    <a:pt x="53380" y="225133"/>
                  </a:lnTo>
                  <a:lnTo>
                    <a:pt x="159254" y="330603"/>
                  </a:lnTo>
                  <a:lnTo>
                    <a:pt x="460103" y="0"/>
                  </a:lnTo>
                  <a:lnTo>
                    <a:pt x="517273" y="60960"/>
                  </a:lnTo>
                  <a:lnTo>
                    <a:pt x="159254" y="444943"/>
                  </a:lnTo>
                  <a:close/>
                </a:path>
              </a:pathLst>
            </a:custGeom>
            <a:solidFill>
              <a:srgbClr val="FFBB22"/>
            </a:solidFill>
            <a:ln w="8063" cap="flat">
              <a:noFill/>
              <a:prstDash val="solid"/>
              <a:miter/>
            </a:ln>
          </p:spPr>
          <p:txBody>
            <a:bodyPr rtlCol="0" anchor="ctr"/>
            <a:lstStyle/>
            <a:p>
              <a:endParaRPr lang="en-GB"/>
            </a:p>
          </p:txBody>
        </p:sp>
        <p:grpSp>
          <p:nvGrpSpPr>
            <p:cNvPr id="9" name="Graphic 4">
              <a:extLst>
                <a:ext uri="{FF2B5EF4-FFF2-40B4-BE49-F238E27FC236}">
                  <a16:creationId xmlns:a16="http://schemas.microsoft.com/office/drawing/2014/main" id="{F9943116-4A21-E41C-A5D2-547F68189B32}"/>
                </a:ext>
              </a:extLst>
            </p:cNvPr>
            <p:cNvGrpSpPr/>
            <p:nvPr/>
          </p:nvGrpSpPr>
          <p:grpSpPr>
            <a:xfrm>
              <a:off x="1765501" y="3719285"/>
              <a:ext cx="670076" cy="983745"/>
              <a:chOff x="1765501" y="3719285"/>
              <a:chExt cx="670076" cy="983745"/>
            </a:xfrm>
            <a:solidFill>
              <a:srgbClr val="000000"/>
            </a:solidFill>
          </p:grpSpPr>
          <p:sp>
            <p:nvSpPr>
              <p:cNvPr id="11" name="Freeform: Shape 10">
                <a:extLst>
                  <a:ext uri="{FF2B5EF4-FFF2-40B4-BE49-F238E27FC236}">
                    <a16:creationId xmlns:a16="http://schemas.microsoft.com/office/drawing/2014/main" id="{17A32A50-E0B7-48A9-1219-A8E2C7F88947}"/>
                  </a:ext>
                </a:extLst>
              </p:cNvPr>
              <p:cNvSpPr/>
              <p:nvPr/>
            </p:nvSpPr>
            <p:spPr>
              <a:xfrm>
                <a:off x="1765501" y="3719285"/>
                <a:ext cx="670076" cy="983745"/>
              </a:xfrm>
              <a:custGeom>
                <a:avLst/>
                <a:gdLst>
                  <a:gd name="connsiteX0" fmla="*/ 661932 w 670076"/>
                  <a:gd name="connsiteY0" fmla="*/ 124984 h 983745"/>
                  <a:gd name="connsiteX1" fmla="*/ 521224 w 670076"/>
                  <a:gd name="connsiteY1" fmla="*/ 124984 h 983745"/>
                  <a:gd name="connsiteX2" fmla="*/ 430510 w 670076"/>
                  <a:gd name="connsiteY2" fmla="*/ 67249 h 983745"/>
                  <a:gd name="connsiteX3" fmla="*/ 414060 w 670076"/>
                  <a:gd name="connsiteY3" fmla="*/ 67249 h 983745"/>
                  <a:gd name="connsiteX4" fmla="*/ 335038 w 670076"/>
                  <a:gd name="connsiteY4" fmla="*/ 0 h 983745"/>
                  <a:gd name="connsiteX5" fmla="*/ 256016 w 670076"/>
                  <a:gd name="connsiteY5" fmla="*/ 67249 h 983745"/>
                  <a:gd name="connsiteX6" fmla="*/ 239566 w 670076"/>
                  <a:gd name="connsiteY6" fmla="*/ 67249 h 983745"/>
                  <a:gd name="connsiteX7" fmla="*/ 148771 w 670076"/>
                  <a:gd name="connsiteY7" fmla="*/ 125065 h 983745"/>
                  <a:gd name="connsiteX8" fmla="*/ 148046 w 670076"/>
                  <a:gd name="connsiteY8" fmla="*/ 124904 h 983745"/>
                  <a:gd name="connsiteX9" fmla="*/ 8063 w 670076"/>
                  <a:gd name="connsiteY9" fmla="*/ 124904 h 983745"/>
                  <a:gd name="connsiteX10" fmla="*/ 0 w 670076"/>
                  <a:gd name="connsiteY10" fmla="*/ 132967 h 983745"/>
                  <a:gd name="connsiteX11" fmla="*/ 0 w 670076"/>
                  <a:gd name="connsiteY11" fmla="*/ 625162 h 983745"/>
                  <a:gd name="connsiteX12" fmla="*/ 8063 w 670076"/>
                  <a:gd name="connsiteY12" fmla="*/ 633226 h 983745"/>
                  <a:gd name="connsiteX13" fmla="*/ 16127 w 670076"/>
                  <a:gd name="connsiteY13" fmla="*/ 625162 h 983745"/>
                  <a:gd name="connsiteX14" fmla="*/ 16127 w 670076"/>
                  <a:gd name="connsiteY14" fmla="*/ 141111 h 983745"/>
                  <a:gd name="connsiteX15" fmla="*/ 142805 w 670076"/>
                  <a:gd name="connsiteY15" fmla="*/ 141111 h 983745"/>
                  <a:gd name="connsiteX16" fmla="*/ 139176 w 670076"/>
                  <a:gd name="connsiteY16" fmla="*/ 167559 h 983745"/>
                  <a:gd name="connsiteX17" fmla="*/ 139176 w 670076"/>
                  <a:gd name="connsiteY17" fmla="*/ 208764 h 983745"/>
                  <a:gd name="connsiteX18" fmla="*/ 147239 w 670076"/>
                  <a:gd name="connsiteY18" fmla="*/ 216827 h 983745"/>
                  <a:gd name="connsiteX19" fmla="*/ 522837 w 670076"/>
                  <a:gd name="connsiteY19" fmla="*/ 216827 h 983745"/>
                  <a:gd name="connsiteX20" fmla="*/ 530900 w 670076"/>
                  <a:gd name="connsiteY20" fmla="*/ 208764 h 983745"/>
                  <a:gd name="connsiteX21" fmla="*/ 530900 w 670076"/>
                  <a:gd name="connsiteY21" fmla="*/ 167559 h 983745"/>
                  <a:gd name="connsiteX22" fmla="*/ 527272 w 670076"/>
                  <a:gd name="connsiteY22" fmla="*/ 141111 h 983745"/>
                  <a:gd name="connsiteX23" fmla="*/ 653949 w 670076"/>
                  <a:gd name="connsiteY23" fmla="*/ 141111 h 983745"/>
                  <a:gd name="connsiteX24" fmla="*/ 653949 w 670076"/>
                  <a:gd name="connsiteY24" fmla="*/ 967619 h 983745"/>
                  <a:gd name="connsiteX25" fmla="*/ 16208 w 670076"/>
                  <a:gd name="connsiteY25" fmla="*/ 967619 h 983745"/>
                  <a:gd name="connsiteX26" fmla="*/ 16208 w 670076"/>
                  <a:gd name="connsiteY26" fmla="*/ 812961 h 983745"/>
                  <a:gd name="connsiteX27" fmla="*/ 8144 w 670076"/>
                  <a:gd name="connsiteY27" fmla="*/ 804898 h 983745"/>
                  <a:gd name="connsiteX28" fmla="*/ 81 w 670076"/>
                  <a:gd name="connsiteY28" fmla="*/ 812961 h 983745"/>
                  <a:gd name="connsiteX29" fmla="*/ 81 w 670076"/>
                  <a:gd name="connsiteY29" fmla="*/ 975682 h 983745"/>
                  <a:gd name="connsiteX30" fmla="*/ 8144 w 670076"/>
                  <a:gd name="connsiteY30" fmla="*/ 983746 h 983745"/>
                  <a:gd name="connsiteX31" fmla="*/ 662013 w 670076"/>
                  <a:gd name="connsiteY31" fmla="*/ 983746 h 983745"/>
                  <a:gd name="connsiteX32" fmla="*/ 670076 w 670076"/>
                  <a:gd name="connsiteY32" fmla="*/ 975682 h 983745"/>
                  <a:gd name="connsiteX33" fmla="*/ 670076 w 670076"/>
                  <a:gd name="connsiteY33" fmla="*/ 133048 h 983745"/>
                  <a:gd name="connsiteX34" fmla="*/ 661932 w 670076"/>
                  <a:gd name="connsiteY34" fmla="*/ 124984 h 983745"/>
                  <a:gd name="connsiteX35" fmla="*/ 514773 w 670076"/>
                  <a:gd name="connsiteY35" fmla="*/ 200620 h 983745"/>
                  <a:gd name="connsiteX36" fmla="*/ 155303 w 670076"/>
                  <a:gd name="connsiteY36" fmla="*/ 200620 h 983745"/>
                  <a:gd name="connsiteX37" fmla="*/ 155303 w 670076"/>
                  <a:gd name="connsiteY37" fmla="*/ 167479 h 983745"/>
                  <a:gd name="connsiteX38" fmla="*/ 239486 w 670076"/>
                  <a:gd name="connsiteY38" fmla="*/ 83376 h 983745"/>
                  <a:gd name="connsiteX39" fmla="*/ 263112 w 670076"/>
                  <a:gd name="connsiteY39" fmla="*/ 83376 h 983745"/>
                  <a:gd name="connsiteX40" fmla="*/ 271175 w 670076"/>
                  <a:gd name="connsiteY40" fmla="*/ 75797 h 983745"/>
                  <a:gd name="connsiteX41" fmla="*/ 334957 w 670076"/>
                  <a:gd name="connsiteY41" fmla="*/ 16127 h 983745"/>
                  <a:gd name="connsiteX42" fmla="*/ 398740 w 670076"/>
                  <a:gd name="connsiteY42" fmla="*/ 75797 h 983745"/>
                  <a:gd name="connsiteX43" fmla="*/ 406803 w 670076"/>
                  <a:gd name="connsiteY43" fmla="*/ 83376 h 983745"/>
                  <a:gd name="connsiteX44" fmla="*/ 430429 w 670076"/>
                  <a:gd name="connsiteY44" fmla="*/ 83376 h 983745"/>
                  <a:gd name="connsiteX45" fmla="*/ 508000 w 670076"/>
                  <a:gd name="connsiteY45" fmla="*/ 134822 h 983745"/>
                  <a:gd name="connsiteX46" fmla="*/ 508726 w 670076"/>
                  <a:gd name="connsiteY46" fmla="*/ 136837 h 983745"/>
                  <a:gd name="connsiteX47" fmla="*/ 514612 w 670076"/>
                  <a:gd name="connsiteY47" fmla="*/ 167479 h 983745"/>
                  <a:gd name="connsiteX48" fmla="*/ 514612 w 670076"/>
                  <a:gd name="connsiteY48" fmla="*/ 200620 h 98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70076" h="983745">
                    <a:moveTo>
                      <a:pt x="661932" y="124984"/>
                    </a:moveTo>
                    <a:lnTo>
                      <a:pt x="521224" y="124984"/>
                    </a:lnTo>
                    <a:cubicBezTo>
                      <a:pt x="505178" y="90956"/>
                      <a:pt x="470585" y="67249"/>
                      <a:pt x="430510" y="67249"/>
                    </a:cubicBezTo>
                    <a:lnTo>
                      <a:pt x="414060" y="67249"/>
                    </a:lnTo>
                    <a:cubicBezTo>
                      <a:pt x="407932" y="28948"/>
                      <a:pt x="374549" y="0"/>
                      <a:pt x="335038" y="0"/>
                    </a:cubicBezTo>
                    <a:cubicBezTo>
                      <a:pt x="295446" y="0"/>
                      <a:pt x="262144" y="28948"/>
                      <a:pt x="256016" y="67249"/>
                    </a:cubicBezTo>
                    <a:lnTo>
                      <a:pt x="239566" y="67249"/>
                    </a:lnTo>
                    <a:cubicBezTo>
                      <a:pt x="199410" y="67249"/>
                      <a:pt x="164818" y="90956"/>
                      <a:pt x="148771" y="125065"/>
                    </a:cubicBezTo>
                    <a:cubicBezTo>
                      <a:pt x="148530" y="125065"/>
                      <a:pt x="148288" y="124904"/>
                      <a:pt x="148046" y="124904"/>
                    </a:cubicBezTo>
                    <a:lnTo>
                      <a:pt x="8063" y="124904"/>
                    </a:lnTo>
                    <a:cubicBezTo>
                      <a:pt x="3629" y="124904"/>
                      <a:pt x="0" y="128532"/>
                      <a:pt x="0" y="132967"/>
                    </a:cubicBezTo>
                    <a:lnTo>
                      <a:pt x="0" y="625162"/>
                    </a:lnTo>
                    <a:cubicBezTo>
                      <a:pt x="0" y="629597"/>
                      <a:pt x="3629" y="633226"/>
                      <a:pt x="8063" y="633226"/>
                    </a:cubicBezTo>
                    <a:cubicBezTo>
                      <a:pt x="12498" y="633226"/>
                      <a:pt x="16127" y="629597"/>
                      <a:pt x="16127" y="625162"/>
                    </a:cubicBezTo>
                    <a:lnTo>
                      <a:pt x="16127" y="141111"/>
                    </a:lnTo>
                    <a:lnTo>
                      <a:pt x="142805" y="141111"/>
                    </a:lnTo>
                    <a:cubicBezTo>
                      <a:pt x="140466" y="149578"/>
                      <a:pt x="139176" y="158367"/>
                      <a:pt x="139176" y="167559"/>
                    </a:cubicBezTo>
                    <a:lnTo>
                      <a:pt x="139176" y="208764"/>
                    </a:lnTo>
                    <a:cubicBezTo>
                      <a:pt x="139176" y="213199"/>
                      <a:pt x="142805" y="216827"/>
                      <a:pt x="147239" y="216827"/>
                    </a:cubicBezTo>
                    <a:lnTo>
                      <a:pt x="522837" y="216827"/>
                    </a:lnTo>
                    <a:cubicBezTo>
                      <a:pt x="527272" y="216827"/>
                      <a:pt x="530900" y="213199"/>
                      <a:pt x="530900" y="208764"/>
                    </a:cubicBezTo>
                    <a:lnTo>
                      <a:pt x="530900" y="167559"/>
                    </a:lnTo>
                    <a:cubicBezTo>
                      <a:pt x="530900" y="158367"/>
                      <a:pt x="529530" y="149578"/>
                      <a:pt x="527272" y="141111"/>
                    </a:cubicBezTo>
                    <a:lnTo>
                      <a:pt x="653949" y="141111"/>
                    </a:lnTo>
                    <a:lnTo>
                      <a:pt x="653949" y="967619"/>
                    </a:lnTo>
                    <a:lnTo>
                      <a:pt x="16208" y="967619"/>
                    </a:lnTo>
                    <a:lnTo>
                      <a:pt x="16208" y="812961"/>
                    </a:lnTo>
                    <a:cubicBezTo>
                      <a:pt x="16208" y="808526"/>
                      <a:pt x="12579" y="804898"/>
                      <a:pt x="8144" y="804898"/>
                    </a:cubicBezTo>
                    <a:cubicBezTo>
                      <a:pt x="3709" y="804898"/>
                      <a:pt x="81" y="808526"/>
                      <a:pt x="81" y="812961"/>
                    </a:cubicBezTo>
                    <a:lnTo>
                      <a:pt x="81" y="975682"/>
                    </a:lnTo>
                    <a:cubicBezTo>
                      <a:pt x="81" y="980117"/>
                      <a:pt x="3709" y="983746"/>
                      <a:pt x="8144" y="983746"/>
                    </a:cubicBezTo>
                    <a:lnTo>
                      <a:pt x="662013" y="983746"/>
                    </a:lnTo>
                    <a:cubicBezTo>
                      <a:pt x="666448" y="983746"/>
                      <a:pt x="670076" y="980117"/>
                      <a:pt x="670076" y="975682"/>
                    </a:cubicBezTo>
                    <a:lnTo>
                      <a:pt x="670076" y="133048"/>
                    </a:lnTo>
                    <a:cubicBezTo>
                      <a:pt x="669996" y="128532"/>
                      <a:pt x="666448" y="124984"/>
                      <a:pt x="661932" y="124984"/>
                    </a:cubicBezTo>
                    <a:close/>
                    <a:moveTo>
                      <a:pt x="514773" y="200620"/>
                    </a:moveTo>
                    <a:lnTo>
                      <a:pt x="155303" y="200620"/>
                    </a:lnTo>
                    <a:lnTo>
                      <a:pt x="155303" y="167479"/>
                    </a:lnTo>
                    <a:cubicBezTo>
                      <a:pt x="155303" y="121114"/>
                      <a:pt x="193121" y="83376"/>
                      <a:pt x="239486" y="83376"/>
                    </a:cubicBezTo>
                    <a:lnTo>
                      <a:pt x="263112" y="83376"/>
                    </a:lnTo>
                    <a:cubicBezTo>
                      <a:pt x="267385" y="83376"/>
                      <a:pt x="270853" y="80070"/>
                      <a:pt x="271175" y="75797"/>
                    </a:cubicBezTo>
                    <a:cubicBezTo>
                      <a:pt x="273272" y="42333"/>
                      <a:pt x="301333" y="16127"/>
                      <a:pt x="334957" y="16127"/>
                    </a:cubicBezTo>
                    <a:cubicBezTo>
                      <a:pt x="368582" y="16127"/>
                      <a:pt x="396643" y="42333"/>
                      <a:pt x="398740" y="75797"/>
                    </a:cubicBezTo>
                    <a:cubicBezTo>
                      <a:pt x="398982" y="80070"/>
                      <a:pt x="402530" y="83376"/>
                      <a:pt x="406803" y="83376"/>
                    </a:cubicBezTo>
                    <a:lnTo>
                      <a:pt x="430429" y="83376"/>
                    </a:lnTo>
                    <a:cubicBezTo>
                      <a:pt x="465263" y="83376"/>
                      <a:pt x="495260" y="104664"/>
                      <a:pt x="508000" y="134822"/>
                    </a:cubicBezTo>
                    <a:cubicBezTo>
                      <a:pt x="508161" y="135547"/>
                      <a:pt x="508403" y="136192"/>
                      <a:pt x="508726" y="136837"/>
                    </a:cubicBezTo>
                    <a:cubicBezTo>
                      <a:pt x="512435" y="146352"/>
                      <a:pt x="514612" y="156674"/>
                      <a:pt x="514612" y="167479"/>
                    </a:cubicBezTo>
                    <a:lnTo>
                      <a:pt x="514612" y="200620"/>
                    </a:lnTo>
                    <a:close/>
                  </a:path>
                </a:pathLst>
              </a:custGeom>
              <a:solidFill>
                <a:srgbClr val="000000"/>
              </a:solidFill>
              <a:ln w="8063"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EB0811A8-7621-6EC2-4010-7915A8A1649F}"/>
                  </a:ext>
                </a:extLst>
              </p:cNvPr>
              <p:cNvSpPr/>
              <p:nvPr/>
            </p:nvSpPr>
            <p:spPr>
              <a:xfrm>
                <a:off x="1833718" y="4007635"/>
                <a:ext cx="123371" cy="123371"/>
              </a:xfrm>
              <a:custGeom>
                <a:avLst/>
                <a:gdLst>
                  <a:gd name="connsiteX0" fmla="*/ 8063 w 123371"/>
                  <a:gd name="connsiteY0" fmla="*/ 123371 h 123371"/>
                  <a:gd name="connsiteX1" fmla="*/ 115308 w 123371"/>
                  <a:gd name="connsiteY1" fmla="*/ 123371 h 123371"/>
                  <a:gd name="connsiteX2" fmla="*/ 123371 w 123371"/>
                  <a:gd name="connsiteY2" fmla="*/ 115308 h 123371"/>
                  <a:gd name="connsiteX3" fmla="*/ 123371 w 123371"/>
                  <a:gd name="connsiteY3" fmla="*/ 8063 h 123371"/>
                  <a:gd name="connsiteX4" fmla="*/ 115308 w 123371"/>
                  <a:gd name="connsiteY4" fmla="*/ 0 h 123371"/>
                  <a:gd name="connsiteX5" fmla="*/ 8063 w 123371"/>
                  <a:gd name="connsiteY5" fmla="*/ 0 h 123371"/>
                  <a:gd name="connsiteX6" fmla="*/ 0 w 123371"/>
                  <a:gd name="connsiteY6" fmla="*/ 8063 h 123371"/>
                  <a:gd name="connsiteX7" fmla="*/ 0 w 123371"/>
                  <a:gd name="connsiteY7" fmla="*/ 115308 h 123371"/>
                  <a:gd name="connsiteX8" fmla="*/ 8063 w 123371"/>
                  <a:gd name="connsiteY8" fmla="*/ 123371 h 123371"/>
                  <a:gd name="connsiteX9" fmla="*/ 16127 w 123371"/>
                  <a:gd name="connsiteY9" fmla="*/ 16127 h 123371"/>
                  <a:gd name="connsiteX10" fmla="*/ 107244 w 123371"/>
                  <a:gd name="connsiteY10" fmla="*/ 16127 h 123371"/>
                  <a:gd name="connsiteX11" fmla="*/ 107244 w 123371"/>
                  <a:gd name="connsiteY11" fmla="*/ 107244 h 123371"/>
                  <a:gd name="connsiteX12" fmla="*/ 16127 w 123371"/>
                  <a:gd name="connsiteY12" fmla="*/ 107244 h 123371"/>
                  <a:gd name="connsiteX13" fmla="*/ 16127 w 123371"/>
                  <a:gd name="connsiteY13" fmla="*/ 16127 h 12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71" h="123371">
                    <a:moveTo>
                      <a:pt x="8063" y="123371"/>
                    </a:moveTo>
                    <a:lnTo>
                      <a:pt x="115308" y="123371"/>
                    </a:lnTo>
                    <a:cubicBezTo>
                      <a:pt x="119743" y="123371"/>
                      <a:pt x="123371" y="119743"/>
                      <a:pt x="123371" y="115308"/>
                    </a:cubicBezTo>
                    <a:lnTo>
                      <a:pt x="123371" y="8063"/>
                    </a:lnTo>
                    <a:cubicBezTo>
                      <a:pt x="123371" y="3629"/>
                      <a:pt x="119743" y="0"/>
                      <a:pt x="115308" y="0"/>
                    </a:cubicBezTo>
                    <a:lnTo>
                      <a:pt x="8063" y="0"/>
                    </a:lnTo>
                    <a:cubicBezTo>
                      <a:pt x="3629" y="0"/>
                      <a:pt x="0" y="3629"/>
                      <a:pt x="0" y="8063"/>
                    </a:cubicBezTo>
                    <a:lnTo>
                      <a:pt x="0" y="115308"/>
                    </a:lnTo>
                    <a:cubicBezTo>
                      <a:pt x="0" y="119743"/>
                      <a:pt x="3629" y="123371"/>
                      <a:pt x="8063" y="123371"/>
                    </a:cubicBezTo>
                    <a:close/>
                    <a:moveTo>
                      <a:pt x="16127" y="16127"/>
                    </a:moveTo>
                    <a:lnTo>
                      <a:pt x="107244" y="16127"/>
                    </a:lnTo>
                    <a:lnTo>
                      <a:pt x="107244" y="107244"/>
                    </a:lnTo>
                    <a:lnTo>
                      <a:pt x="16127" y="107244"/>
                    </a:lnTo>
                    <a:lnTo>
                      <a:pt x="16127" y="16127"/>
                    </a:lnTo>
                    <a:close/>
                  </a:path>
                </a:pathLst>
              </a:custGeom>
              <a:solidFill>
                <a:srgbClr val="000000"/>
              </a:solidFill>
              <a:ln w="8063"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92237604-34BF-7B56-EB0E-A327B2EAE90D}"/>
                  </a:ext>
                </a:extLst>
              </p:cNvPr>
              <p:cNvSpPr/>
              <p:nvPr/>
            </p:nvSpPr>
            <p:spPr>
              <a:xfrm>
                <a:off x="1991924" y="4026584"/>
                <a:ext cx="375436" cy="16126"/>
              </a:xfrm>
              <a:custGeom>
                <a:avLst/>
                <a:gdLst>
                  <a:gd name="connsiteX0" fmla="*/ 8063 w 375436"/>
                  <a:gd name="connsiteY0" fmla="*/ 16127 h 16126"/>
                  <a:gd name="connsiteX1" fmla="*/ 367373 w 375436"/>
                  <a:gd name="connsiteY1" fmla="*/ 16127 h 16126"/>
                  <a:gd name="connsiteX2" fmla="*/ 375436 w 375436"/>
                  <a:gd name="connsiteY2" fmla="*/ 8063 h 16126"/>
                  <a:gd name="connsiteX3" fmla="*/ 367373 w 375436"/>
                  <a:gd name="connsiteY3" fmla="*/ 0 h 16126"/>
                  <a:gd name="connsiteX4" fmla="*/ 8063 w 375436"/>
                  <a:gd name="connsiteY4" fmla="*/ 0 h 16126"/>
                  <a:gd name="connsiteX5" fmla="*/ 0 w 375436"/>
                  <a:gd name="connsiteY5" fmla="*/ 8063 h 16126"/>
                  <a:gd name="connsiteX6" fmla="*/ 8063 w 375436"/>
                  <a:gd name="connsiteY6" fmla="*/ 16127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436" h="16126">
                    <a:moveTo>
                      <a:pt x="8063" y="16127"/>
                    </a:moveTo>
                    <a:lnTo>
                      <a:pt x="367373" y="16127"/>
                    </a:lnTo>
                    <a:cubicBezTo>
                      <a:pt x="371808" y="16127"/>
                      <a:pt x="375436" y="12498"/>
                      <a:pt x="375436" y="8063"/>
                    </a:cubicBezTo>
                    <a:cubicBezTo>
                      <a:pt x="375436" y="3629"/>
                      <a:pt x="371808" y="0"/>
                      <a:pt x="367373" y="0"/>
                    </a:cubicBezTo>
                    <a:lnTo>
                      <a:pt x="8063" y="0"/>
                    </a:lnTo>
                    <a:cubicBezTo>
                      <a:pt x="3629" y="0"/>
                      <a:pt x="0" y="3629"/>
                      <a:pt x="0" y="8063"/>
                    </a:cubicBezTo>
                    <a:cubicBezTo>
                      <a:pt x="0" y="12498"/>
                      <a:pt x="3629" y="16127"/>
                      <a:pt x="8063" y="16127"/>
                    </a:cubicBezTo>
                    <a:close/>
                  </a:path>
                </a:pathLst>
              </a:custGeom>
              <a:solidFill>
                <a:srgbClr val="000000"/>
              </a:solidFill>
              <a:ln w="8063"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A9C35A6-791A-BCA9-51FC-CE9853CA8FCE}"/>
                  </a:ext>
                </a:extLst>
              </p:cNvPr>
              <p:cNvSpPr/>
              <p:nvPr/>
            </p:nvSpPr>
            <p:spPr>
              <a:xfrm>
                <a:off x="1991924" y="4104961"/>
                <a:ext cx="375436" cy="16126"/>
              </a:xfrm>
              <a:custGeom>
                <a:avLst/>
                <a:gdLst>
                  <a:gd name="connsiteX0" fmla="*/ 8063 w 375436"/>
                  <a:gd name="connsiteY0" fmla="*/ 16127 h 16126"/>
                  <a:gd name="connsiteX1" fmla="*/ 367373 w 375436"/>
                  <a:gd name="connsiteY1" fmla="*/ 16127 h 16126"/>
                  <a:gd name="connsiteX2" fmla="*/ 375436 w 375436"/>
                  <a:gd name="connsiteY2" fmla="*/ 8063 h 16126"/>
                  <a:gd name="connsiteX3" fmla="*/ 367373 w 375436"/>
                  <a:gd name="connsiteY3" fmla="*/ 0 h 16126"/>
                  <a:gd name="connsiteX4" fmla="*/ 8063 w 375436"/>
                  <a:gd name="connsiteY4" fmla="*/ 0 h 16126"/>
                  <a:gd name="connsiteX5" fmla="*/ 0 w 375436"/>
                  <a:gd name="connsiteY5" fmla="*/ 8063 h 16126"/>
                  <a:gd name="connsiteX6" fmla="*/ 8063 w 375436"/>
                  <a:gd name="connsiteY6" fmla="*/ 16127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436" h="16126">
                    <a:moveTo>
                      <a:pt x="8063" y="16127"/>
                    </a:moveTo>
                    <a:lnTo>
                      <a:pt x="367373" y="16127"/>
                    </a:lnTo>
                    <a:cubicBezTo>
                      <a:pt x="371808" y="16127"/>
                      <a:pt x="375436" y="12498"/>
                      <a:pt x="375436" y="8063"/>
                    </a:cubicBezTo>
                    <a:cubicBezTo>
                      <a:pt x="375436" y="3629"/>
                      <a:pt x="371808" y="0"/>
                      <a:pt x="367373" y="0"/>
                    </a:cubicBezTo>
                    <a:lnTo>
                      <a:pt x="8063" y="0"/>
                    </a:lnTo>
                    <a:cubicBezTo>
                      <a:pt x="3629" y="0"/>
                      <a:pt x="0" y="3629"/>
                      <a:pt x="0" y="8063"/>
                    </a:cubicBezTo>
                    <a:cubicBezTo>
                      <a:pt x="0" y="12498"/>
                      <a:pt x="3629" y="16127"/>
                      <a:pt x="8063" y="16127"/>
                    </a:cubicBezTo>
                    <a:close/>
                  </a:path>
                </a:pathLst>
              </a:custGeom>
              <a:solidFill>
                <a:srgbClr val="000000"/>
              </a:solidFill>
              <a:ln w="8063"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41E709B-84BB-54D3-072A-3D07D370A5B2}"/>
                  </a:ext>
                </a:extLst>
              </p:cNvPr>
              <p:cNvSpPr/>
              <p:nvPr/>
            </p:nvSpPr>
            <p:spPr>
              <a:xfrm>
                <a:off x="1833718" y="4229220"/>
                <a:ext cx="123371" cy="123371"/>
              </a:xfrm>
              <a:custGeom>
                <a:avLst/>
                <a:gdLst>
                  <a:gd name="connsiteX0" fmla="*/ 0 w 123371"/>
                  <a:gd name="connsiteY0" fmla="*/ 115308 h 123371"/>
                  <a:gd name="connsiteX1" fmla="*/ 8063 w 123371"/>
                  <a:gd name="connsiteY1" fmla="*/ 123372 h 123371"/>
                  <a:gd name="connsiteX2" fmla="*/ 115308 w 123371"/>
                  <a:gd name="connsiteY2" fmla="*/ 123372 h 123371"/>
                  <a:gd name="connsiteX3" fmla="*/ 123371 w 123371"/>
                  <a:gd name="connsiteY3" fmla="*/ 115308 h 123371"/>
                  <a:gd name="connsiteX4" fmla="*/ 123371 w 123371"/>
                  <a:gd name="connsiteY4" fmla="*/ 8063 h 123371"/>
                  <a:gd name="connsiteX5" fmla="*/ 115308 w 123371"/>
                  <a:gd name="connsiteY5" fmla="*/ 0 h 123371"/>
                  <a:gd name="connsiteX6" fmla="*/ 8063 w 123371"/>
                  <a:gd name="connsiteY6" fmla="*/ 0 h 123371"/>
                  <a:gd name="connsiteX7" fmla="*/ 0 w 123371"/>
                  <a:gd name="connsiteY7" fmla="*/ 8063 h 123371"/>
                  <a:gd name="connsiteX8" fmla="*/ 0 w 123371"/>
                  <a:gd name="connsiteY8" fmla="*/ 115308 h 123371"/>
                  <a:gd name="connsiteX9" fmla="*/ 16127 w 123371"/>
                  <a:gd name="connsiteY9" fmla="*/ 16127 h 123371"/>
                  <a:gd name="connsiteX10" fmla="*/ 107244 w 123371"/>
                  <a:gd name="connsiteY10" fmla="*/ 16127 h 123371"/>
                  <a:gd name="connsiteX11" fmla="*/ 107244 w 123371"/>
                  <a:gd name="connsiteY11" fmla="*/ 107245 h 123371"/>
                  <a:gd name="connsiteX12" fmla="*/ 16127 w 123371"/>
                  <a:gd name="connsiteY12" fmla="*/ 107245 h 123371"/>
                  <a:gd name="connsiteX13" fmla="*/ 16127 w 123371"/>
                  <a:gd name="connsiteY13" fmla="*/ 16127 h 12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71" h="123371">
                    <a:moveTo>
                      <a:pt x="0" y="115308"/>
                    </a:moveTo>
                    <a:cubicBezTo>
                      <a:pt x="0" y="119743"/>
                      <a:pt x="3629" y="123372"/>
                      <a:pt x="8063" y="123372"/>
                    </a:cubicBezTo>
                    <a:lnTo>
                      <a:pt x="115308" y="123372"/>
                    </a:lnTo>
                    <a:cubicBezTo>
                      <a:pt x="119743" y="123372"/>
                      <a:pt x="123371" y="119743"/>
                      <a:pt x="123371" y="115308"/>
                    </a:cubicBezTo>
                    <a:lnTo>
                      <a:pt x="123371" y="8063"/>
                    </a:lnTo>
                    <a:cubicBezTo>
                      <a:pt x="123371" y="3629"/>
                      <a:pt x="119743" y="0"/>
                      <a:pt x="115308" y="0"/>
                    </a:cubicBezTo>
                    <a:lnTo>
                      <a:pt x="8063" y="0"/>
                    </a:lnTo>
                    <a:cubicBezTo>
                      <a:pt x="3629" y="0"/>
                      <a:pt x="0" y="3629"/>
                      <a:pt x="0" y="8063"/>
                    </a:cubicBezTo>
                    <a:lnTo>
                      <a:pt x="0" y="115308"/>
                    </a:lnTo>
                    <a:close/>
                    <a:moveTo>
                      <a:pt x="16127" y="16127"/>
                    </a:moveTo>
                    <a:lnTo>
                      <a:pt x="107244" y="16127"/>
                    </a:lnTo>
                    <a:lnTo>
                      <a:pt x="107244" y="107245"/>
                    </a:lnTo>
                    <a:lnTo>
                      <a:pt x="16127" y="107245"/>
                    </a:lnTo>
                    <a:lnTo>
                      <a:pt x="16127" y="16127"/>
                    </a:lnTo>
                    <a:close/>
                  </a:path>
                </a:pathLst>
              </a:custGeom>
              <a:solidFill>
                <a:srgbClr val="000000"/>
              </a:solidFill>
              <a:ln w="8063"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FF362E8-20FC-0E71-F87E-EEF1086A8420}"/>
                  </a:ext>
                </a:extLst>
              </p:cNvPr>
              <p:cNvSpPr/>
              <p:nvPr/>
            </p:nvSpPr>
            <p:spPr>
              <a:xfrm>
                <a:off x="2181900" y="4326465"/>
                <a:ext cx="185460" cy="16126"/>
              </a:xfrm>
              <a:custGeom>
                <a:avLst/>
                <a:gdLst>
                  <a:gd name="connsiteX0" fmla="*/ 177397 w 185460"/>
                  <a:gd name="connsiteY0" fmla="*/ 0 h 16126"/>
                  <a:gd name="connsiteX1" fmla="*/ 8063 w 185460"/>
                  <a:gd name="connsiteY1" fmla="*/ 0 h 16126"/>
                  <a:gd name="connsiteX2" fmla="*/ 0 w 185460"/>
                  <a:gd name="connsiteY2" fmla="*/ 8063 h 16126"/>
                  <a:gd name="connsiteX3" fmla="*/ 8063 w 185460"/>
                  <a:gd name="connsiteY3" fmla="*/ 16127 h 16126"/>
                  <a:gd name="connsiteX4" fmla="*/ 177397 w 185460"/>
                  <a:gd name="connsiteY4" fmla="*/ 16127 h 16126"/>
                  <a:gd name="connsiteX5" fmla="*/ 185460 w 185460"/>
                  <a:gd name="connsiteY5" fmla="*/ 8063 h 16126"/>
                  <a:gd name="connsiteX6" fmla="*/ 177397 w 185460"/>
                  <a:gd name="connsiteY6" fmla="*/ 0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460" h="16126">
                    <a:moveTo>
                      <a:pt x="177397" y="0"/>
                    </a:moveTo>
                    <a:lnTo>
                      <a:pt x="8063" y="0"/>
                    </a:lnTo>
                    <a:cubicBezTo>
                      <a:pt x="3629" y="0"/>
                      <a:pt x="0" y="3629"/>
                      <a:pt x="0" y="8063"/>
                    </a:cubicBezTo>
                    <a:cubicBezTo>
                      <a:pt x="0" y="12499"/>
                      <a:pt x="3629" y="16127"/>
                      <a:pt x="8063" y="16127"/>
                    </a:cubicBezTo>
                    <a:lnTo>
                      <a:pt x="177397" y="16127"/>
                    </a:lnTo>
                    <a:cubicBezTo>
                      <a:pt x="181832" y="16127"/>
                      <a:pt x="185460" y="12499"/>
                      <a:pt x="185460" y="8063"/>
                    </a:cubicBezTo>
                    <a:cubicBezTo>
                      <a:pt x="185460" y="3629"/>
                      <a:pt x="181832" y="0"/>
                      <a:pt x="177397" y="0"/>
                    </a:cubicBezTo>
                    <a:close/>
                  </a:path>
                </a:pathLst>
              </a:custGeom>
              <a:solidFill>
                <a:srgbClr val="000000"/>
              </a:solidFill>
              <a:ln w="8063"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1A08F77-D42B-BD03-E3C8-83C4304758BE}"/>
                  </a:ext>
                </a:extLst>
              </p:cNvPr>
              <p:cNvSpPr/>
              <p:nvPr/>
            </p:nvSpPr>
            <p:spPr>
              <a:xfrm>
                <a:off x="2059980" y="4469754"/>
                <a:ext cx="307380" cy="16126"/>
              </a:xfrm>
              <a:custGeom>
                <a:avLst/>
                <a:gdLst>
                  <a:gd name="connsiteX0" fmla="*/ 299317 w 307380"/>
                  <a:gd name="connsiteY0" fmla="*/ 0 h 16126"/>
                  <a:gd name="connsiteX1" fmla="*/ 8063 w 307380"/>
                  <a:gd name="connsiteY1" fmla="*/ 0 h 16126"/>
                  <a:gd name="connsiteX2" fmla="*/ 0 w 307380"/>
                  <a:gd name="connsiteY2" fmla="*/ 8063 h 16126"/>
                  <a:gd name="connsiteX3" fmla="*/ 8063 w 307380"/>
                  <a:gd name="connsiteY3" fmla="*/ 16127 h 16126"/>
                  <a:gd name="connsiteX4" fmla="*/ 299317 w 307380"/>
                  <a:gd name="connsiteY4" fmla="*/ 16127 h 16126"/>
                  <a:gd name="connsiteX5" fmla="*/ 307380 w 307380"/>
                  <a:gd name="connsiteY5" fmla="*/ 8063 h 16126"/>
                  <a:gd name="connsiteX6" fmla="*/ 299317 w 307380"/>
                  <a:gd name="connsiteY6" fmla="*/ 0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380" h="16126">
                    <a:moveTo>
                      <a:pt x="299317" y="0"/>
                    </a:moveTo>
                    <a:lnTo>
                      <a:pt x="8063" y="0"/>
                    </a:lnTo>
                    <a:cubicBezTo>
                      <a:pt x="3629" y="0"/>
                      <a:pt x="0" y="3628"/>
                      <a:pt x="0" y="8063"/>
                    </a:cubicBezTo>
                    <a:cubicBezTo>
                      <a:pt x="0" y="12498"/>
                      <a:pt x="3629" y="16127"/>
                      <a:pt x="8063" y="16127"/>
                    </a:cubicBezTo>
                    <a:lnTo>
                      <a:pt x="299317" y="16127"/>
                    </a:lnTo>
                    <a:cubicBezTo>
                      <a:pt x="303752" y="16127"/>
                      <a:pt x="307380" y="12498"/>
                      <a:pt x="307380" y="8063"/>
                    </a:cubicBezTo>
                    <a:cubicBezTo>
                      <a:pt x="307380" y="3628"/>
                      <a:pt x="303752" y="0"/>
                      <a:pt x="299317" y="0"/>
                    </a:cubicBezTo>
                    <a:close/>
                  </a:path>
                </a:pathLst>
              </a:custGeom>
              <a:solidFill>
                <a:srgbClr val="000000"/>
              </a:solidFill>
              <a:ln w="8063"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86C999E1-C370-7CE4-F7A6-DE3B525D65FD}"/>
                  </a:ext>
                </a:extLst>
              </p:cNvPr>
              <p:cNvSpPr/>
              <p:nvPr/>
            </p:nvSpPr>
            <p:spPr>
              <a:xfrm>
                <a:off x="1991924" y="4548050"/>
                <a:ext cx="375436" cy="16126"/>
              </a:xfrm>
              <a:custGeom>
                <a:avLst/>
                <a:gdLst>
                  <a:gd name="connsiteX0" fmla="*/ 8063 w 375436"/>
                  <a:gd name="connsiteY0" fmla="*/ 16127 h 16126"/>
                  <a:gd name="connsiteX1" fmla="*/ 367373 w 375436"/>
                  <a:gd name="connsiteY1" fmla="*/ 16127 h 16126"/>
                  <a:gd name="connsiteX2" fmla="*/ 375436 w 375436"/>
                  <a:gd name="connsiteY2" fmla="*/ 8063 h 16126"/>
                  <a:gd name="connsiteX3" fmla="*/ 367373 w 375436"/>
                  <a:gd name="connsiteY3" fmla="*/ 0 h 16126"/>
                  <a:gd name="connsiteX4" fmla="*/ 8063 w 375436"/>
                  <a:gd name="connsiteY4" fmla="*/ 0 h 16126"/>
                  <a:gd name="connsiteX5" fmla="*/ 0 w 375436"/>
                  <a:gd name="connsiteY5" fmla="*/ 8063 h 16126"/>
                  <a:gd name="connsiteX6" fmla="*/ 8063 w 375436"/>
                  <a:gd name="connsiteY6" fmla="*/ 16127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436" h="16126">
                    <a:moveTo>
                      <a:pt x="8063" y="16127"/>
                    </a:moveTo>
                    <a:lnTo>
                      <a:pt x="367373" y="16127"/>
                    </a:lnTo>
                    <a:cubicBezTo>
                      <a:pt x="371808" y="16127"/>
                      <a:pt x="375436" y="12498"/>
                      <a:pt x="375436" y="8063"/>
                    </a:cubicBezTo>
                    <a:cubicBezTo>
                      <a:pt x="375436" y="3629"/>
                      <a:pt x="371808" y="0"/>
                      <a:pt x="367373" y="0"/>
                    </a:cubicBezTo>
                    <a:lnTo>
                      <a:pt x="8063" y="0"/>
                    </a:lnTo>
                    <a:cubicBezTo>
                      <a:pt x="3629" y="0"/>
                      <a:pt x="0" y="3629"/>
                      <a:pt x="0" y="8063"/>
                    </a:cubicBezTo>
                    <a:cubicBezTo>
                      <a:pt x="0" y="12498"/>
                      <a:pt x="3629" y="16127"/>
                      <a:pt x="8063" y="16127"/>
                    </a:cubicBezTo>
                    <a:close/>
                  </a:path>
                </a:pathLst>
              </a:custGeom>
              <a:solidFill>
                <a:srgbClr val="000000"/>
              </a:solidFill>
              <a:ln w="8063"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6B23DFA1-3FB9-F21C-A477-22E0F2ED2435}"/>
                  </a:ext>
                </a:extLst>
              </p:cNvPr>
              <p:cNvSpPr/>
              <p:nvPr/>
            </p:nvSpPr>
            <p:spPr>
              <a:xfrm>
                <a:off x="2250601" y="4248169"/>
                <a:ext cx="116759" cy="16126"/>
              </a:xfrm>
              <a:custGeom>
                <a:avLst/>
                <a:gdLst>
                  <a:gd name="connsiteX0" fmla="*/ 108696 w 116759"/>
                  <a:gd name="connsiteY0" fmla="*/ 0 h 16126"/>
                  <a:gd name="connsiteX1" fmla="*/ 8063 w 116759"/>
                  <a:gd name="connsiteY1" fmla="*/ 0 h 16126"/>
                  <a:gd name="connsiteX2" fmla="*/ 0 w 116759"/>
                  <a:gd name="connsiteY2" fmla="*/ 8063 h 16126"/>
                  <a:gd name="connsiteX3" fmla="*/ 8063 w 116759"/>
                  <a:gd name="connsiteY3" fmla="*/ 16127 h 16126"/>
                  <a:gd name="connsiteX4" fmla="*/ 108696 w 116759"/>
                  <a:gd name="connsiteY4" fmla="*/ 16127 h 16126"/>
                  <a:gd name="connsiteX5" fmla="*/ 116759 w 116759"/>
                  <a:gd name="connsiteY5" fmla="*/ 8063 h 16126"/>
                  <a:gd name="connsiteX6" fmla="*/ 108696 w 116759"/>
                  <a:gd name="connsiteY6" fmla="*/ 0 h 1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759" h="16126">
                    <a:moveTo>
                      <a:pt x="108696" y="0"/>
                    </a:moveTo>
                    <a:lnTo>
                      <a:pt x="8063" y="0"/>
                    </a:lnTo>
                    <a:cubicBezTo>
                      <a:pt x="3629" y="0"/>
                      <a:pt x="0" y="3629"/>
                      <a:pt x="0" y="8063"/>
                    </a:cubicBezTo>
                    <a:cubicBezTo>
                      <a:pt x="0" y="12499"/>
                      <a:pt x="3629" y="16127"/>
                      <a:pt x="8063" y="16127"/>
                    </a:cubicBezTo>
                    <a:lnTo>
                      <a:pt x="108696" y="16127"/>
                    </a:lnTo>
                    <a:cubicBezTo>
                      <a:pt x="113131" y="16127"/>
                      <a:pt x="116759" y="12499"/>
                      <a:pt x="116759" y="8063"/>
                    </a:cubicBezTo>
                    <a:cubicBezTo>
                      <a:pt x="116759" y="3629"/>
                      <a:pt x="113131" y="0"/>
                      <a:pt x="108696" y="0"/>
                    </a:cubicBezTo>
                    <a:close/>
                  </a:path>
                </a:pathLst>
              </a:custGeom>
              <a:solidFill>
                <a:srgbClr val="000000"/>
              </a:solidFill>
              <a:ln w="8063"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26803951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578B7-E0C7-AE4D-CE61-1B0A0BEB56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A7C8FE-6612-F12C-302A-7BAFCBEAE9EF}"/>
              </a:ext>
            </a:extLst>
          </p:cNvPr>
          <p:cNvSpPr>
            <a:spLocks noGrp="1"/>
          </p:cNvSpPr>
          <p:nvPr>
            <p:ph type="title"/>
          </p:nvPr>
        </p:nvSpPr>
        <p:spPr>
          <a:xfrm>
            <a:off x="449264" y="2557462"/>
            <a:ext cx="6837362" cy="1222375"/>
          </a:xfrm>
        </p:spPr>
        <p:txBody>
          <a:bodyPr/>
          <a:lstStyle/>
          <a:p>
            <a:r>
              <a:rPr lang="en-GB" dirty="0"/>
              <a:t>Steps of the voting accessibility audit     </a:t>
            </a:r>
          </a:p>
        </p:txBody>
      </p:sp>
      <p:sp>
        <p:nvSpPr>
          <p:cNvPr id="4" name="Footer Placeholder 3">
            <a:extLst>
              <a:ext uri="{FF2B5EF4-FFF2-40B4-BE49-F238E27FC236}">
                <a16:creationId xmlns:a16="http://schemas.microsoft.com/office/drawing/2014/main" id="{75F7E5B4-F9F8-B3FC-DA7B-A9B67F0CF78D}"/>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sp>
        <p:nvSpPr>
          <p:cNvPr id="7" name="Text Placeholder 6">
            <a:extLst>
              <a:ext uri="{FF2B5EF4-FFF2-40B4-BE49-F238E27FC236}">
                <a16:creationId xmlns:a16="http://schemas.microsoft.com/office/drawing/2014/main" id="{02EC8986-D19A-B11E-CAA1-41A187CCEA06}"/>
              </a:ext>
            </a:extLst>
          </p:cNvPr>
          <p:cNvSpPr>
            <a:spLocks noGrp="1"/>
          </p:cNvSpPr>
          <p:nvPr>
            <p:ph type="body" sz="quarter" idx="12"/>
          </p:nvPr>
        </p:nvSpPr>
        <p:spPr>
          <a:xfrm>
            <a:off x="449263" y="3779837"/>
            <a:ext cx="7380287" cy="1222375"/>
          </a:xfrm>
        </p:spPr>
        <p:txBody>
          <a:bodyPr/>
          <a:lstStyle/>
          <a:p>
            <a:r>
              <a:rPr lang="en-GB"/>
              <a:t>Step 4: Carrying out surveys</a:t>
            </a:r>
          </a:p>
        </p:txBody>
      </p:sp>
    </p:spTree>
    <p:extLst>
      <p:ext uri="{BB962C8B-B14F-4D97-AF65-F5344CB8AC3E}">
        <p14:creationId xmlns:p14="http://schemas.microsoft.com/office/powerpoint/2010/main" val="117928556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51FD3-A76F-3B62-985E-967ED2A6DB1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B24E0F3-6346-B717-0EE6-11D732B84B4C}"/>
              </a:ext>
            </a:extLst>
          </p:cNvPr>
          <p:cNvSpPr>
            <a:spLocks noGrp="1"/>
          </p:cNvSpPr>
          <p:nvPr>
            <p:ph type="ctrTitle"/>
          </p:nvPr>
        </p:nvSpPr>
        <p:spPr>
          <a:xfrm>
            <a:off x="449261" y="598290"/>
            <a:ext cx="9757439" cy="1456376"/>
          </a:xfrm>
        </p:spPr>
        <p:txBody>
          <a:bodyPr/>
          <a:lstStyle/>
          <a:p>
            <a:r>
              <a:rPr lang="en-GB" dirty="0"/>
              <a:t>Activity in pairs </a:t>
            </a:r>
          </a:p>
        </p:txBody>
      </p:sp>
      <p:sp>
        <p:nvSpPr>
          <p:cNvPr id="2" name="Subtitle 1">
            <a:extLst>
              <a:ext uri="{FF2B5EF4-FFF2-40B4-BE49-F238E27FC236}">
                <a16:creationId xmlns:a16="http://schemas.microsoft.com/office/drawing/2014/main" id="{11B1576A-CE7B-6773-737B-1AE395758DA0}"/>
              </a:ext>
            </a:extLst>
          </p:cNvPr>
          <p:cNvSpPr>
            <a:spLocks noGrp="1"/>
          </p:cNvSpPr>
          <p:nvPr>
            <p:ph type="subTitle" idx="1"/>
          </p:nvPr>
        </p:nvSpPr>
        <p:spPr>
          <a:xfrm>
            <a:off x="450301" y="1591517"/>
            <a:ext cx="6255300" cy="1599138"/>
          </a:xfrm>
        </p:spPr>
        <p:txBody>
          <a:bodyPr/>
          <a:lstStyle/>
          <a:p>
            <a:r>
              <a:rPr lang="en-GB" sz="3200"/>
              <a:t>Role play the surveys:</a:t>
            </a:r>
          </a:p>
          <a:p>
            <a:pPr marL="571500" lvl="1" indent="-571500">
              <a:buClr>
                <a:schemeClr val="accent1"/>
              </a:buClr>
              <a:buFont typeface="Arial" panose="020B0604020202020204" pitchFamily="34" charset="0"/>
              <a:buChar char="•"/>
            </a:pPr>
            <a:r>
              <a:rPr lang="en-GB"/>
              <a:t>What was the experience like for the people with disabilities taking part in the survey?</a:t>
            </a:r>
          </a:p>
          <a:p>
            <a:pPr marL="571500" lvl="1" indent="-571500">
              <a:buClr>
                <a:schemeClr val="accent1"/>
              </a:buClr>
              <a:buFont typeface="Arial" panose="020B0604020202020204" pitchFamily="34" charset="0"/>
              <a:buChar char="•"/>
            </a:pPr>
            <a:r>
              <a:rPr lang="en-GB"/>
              <a:t>What was the experience like for the interviewers? </a:t>
            </a:r>
          </a:p>
          <a:p>
            <a:pPr marL="571500" lvl="1" indent="-571500">
              <a:buClr>
                <a:schemeClr val="accent1"/>
              </a:buClr>
              <a:buFont typeface="Arial" panose="020B0604020202020204" pitchFamily="34" charset="0"/>
              <a:buChar char="•"/>
            </a:pPr>
            <a:r>
              <a:rPr lang="en-GB"/>
              <a:t>How did the surveys go?</a:t>
            </a:r>
          </a:p>
        </p:txBody>
      </p:sp>
      <p:sp>
        <p:nvSpPr>
          <p:cNvPr id="10" name="Footer Placeholder 4">
            <a:extLst>
              <a:ext uri="{FF2B5EF4-FFF2-40B4-BE49-F238E27FC236}">
                <a16:creationId xmlns:a16="http://schemas.microsoft.com/office/drawing/2014/main" id="{D35D0265-A540-7FF7-928E-A6F4D6B3E0D4}"/>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pic>
        <p:nvPicPr>
          <p:cNvPr id="5" name="Picture 4">
            <a:extLst>
              <a:ext uri="{FF2B5EF4-FFF2-40B4-BE49-F238E27FC236}">
                <a16:creationId xmlns:a16="http://schemas.microsoft.com/office/drawing/2014/main" id="{14178C49-5AF3-FD6E-80FE-425D3F55E2C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152471" y="598290"/>
            <a:ext cx="1760519" cy="1599138"/>
          </a:xfrm>
          <a:prstGeom prst="rect">
            <a:avLst/>
          </a:prstGeom>
        </p:spPr>
      </p:pic>
    </p:spTree>
    <p:extLst>
      <p:ext uri="{BB962C8B-B14F-4D97-AF65-F5344CB8AC3E}">
        <p14:creationId xmlns:p14="http://schemas.microsoft.com/office/powerpoint/2010/main" val="251514460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9756000" cy="1086781"/>
          </a:xfrm>
        </p:spPr>
        <p:txBody>
          <a:bodyPr>
            <a:normAutofit/>
          </a:bodyPr>
          <a:lstStyle/>
          <a:p>
            <a:r>
              <a:rPr lang="en-gb" dirty="0"/>
              <a:t>Guidance on surveys</a:t>
            </a:r>
          </a:p>
        </p:txBody>
      </p:sp>
      <p:sp>
        <p:nvSpPr>
          <p:cNvPr id="3" name="Espace réservé du contenu 2"/>
          <p:cNvSpPr>
            <a:spLocks noGrp="1"/>
          </p:cNvSpPr>
          <p:nvPr>
            <p:ph idx="1"/>
          </p:nvPr>
        </p:nvSpPr>
        <p:spPr>
          <a:xfrm>
            <a:off x="449263" y="1553506"/>
            <a:ext cx="4584853" cy="4801790"/>
          </a:xfrm>
        </p:spPr>
        <p:txBody>
          <a:bodyPr>
            <a:normAutofit/>
          </a:bodyPr>
          <a:lstStyle/>
          <a:p>
            <a:pPr lvl="3"/>
            <a:r>
              <a:rPr lang="en-gb" sz="2400"/>
              <a:t>Aim to capture </a:t>
            </a:r>
            <a:r>
              <a:rPr lang="en-gb" sz="2400" b="1"/>
              <a:t>feelings and obstacles </a:t>
            </a:r>
            <a:r>
              <a:rPr lang="en-gb" sz="2400"/>
              <a:t>that do not emerge from the checklist.</a:t>
            </a:r>
          </a:p>
          <a:p>
            <a:pPr lvl="3"/>
            <a:r>
              <a:rPr lang="en-gb" sz="2400"/>
              <a:t>Conduct surveys under the </a:t>
            </a:r>
            <a:r>
              <a:rPr lang="en-gb" sz="2400" b="1"/>
              <a:t>right conditions</a:t>
            </a:r>
            <a:r>
              <a:rPr lang="en-gb" sz="2400"/>
              <a:t>. Ask for informed consent from the person with a disability, invite them to sit down, respect their privacy (no audience), and give them time to speak. Support people can be included.</a:t>
            </a:r>
          </a:p>
        </p:txBody>
      </p:sp>
      <p:sp>
        <p:nvSpPr>
          <p:cNvPr id="4" name="Footer Placeholder 3">
            <a:extLst>
              <a:ext uri="{FF2B5EF4-FFF2-40B4-BE49-F238E27FC236}">
                <a16:creationId xmlns:a16="http://schemas.microsoft.com/office/drawing/2014/main" id="{BBBED7A2-6998-7AF9-5E37-9B395F469ACD}"/>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a:t>
            </a:r>
            <a:endParaRPr lang="en-GB" noProof="0"/>
          </a:p>
        </p:txBody>
      </p:sp>
      <p:sp>
        <p:nvSpPr>
          <p:cNvPr id="5" name="Espace réservé du contenu 2">
            <a:extLst>
              <a:ext uri="{FF2B5EF4-FFF2-40B4-BE49-F238E27FC236}">
                <a16:creationId xmlns:a16="http://schemas.microsoft.com/office/drawing/2014/main" id="{1950C3DF-9EB5-3E0A-8071-94F6A19E43FB}"/>
              </a:ext>
            </a:extLst>
          </p:cNvPr>
          <p:cNvSpPr txBox="1">
            <a:spLocks/>
          </p:cNvSpPr>
          <p:nvPr/>
        </p:nvSpPr>
        <p:spPr>
          <a:xfrm>
            <a:off x="5915998" y="1553506"/>
            <a:ext cx="3916262" cy="2988997"/>
          </a:xfrm>
          <a:prstGeom prst="rect">
            <a:avLst/>
          </a:prstGeom>
        </p:spPr>
        <p:txBody>
          <a:bodyPr vert="horz" wrap="square" lIns="0" tIns="0" rIns="0" bIns="0" rtlCol="0" anchor="t" anchorCtr="0">
            <a:noAutofit/>
          </a:bodyPr>
          <a:lst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6"/>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6"/>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lvl="3"/>
            <a:r>
              <a:rPr lang="en-gb" sz="2400" b="1"/>
              <a:t>Ensure diversity is reflected. </a:t>
            </a:r>
            <a:r>
              <a:rPr lang="en-gb" sz="2400"/>
              <a:t>Interview women and men with disabilities of different ages and with different impairment types. </a:t>
            </a:r>
          </a:p>
          <a:p>
            <a:pPr lvl="3"/>
            <a:r>
              <a:rPr lang="en-gb" sz="2400"/>
              <a:t>Their </a:t>
            </a:r>
            <a:r>
              <a:rPr lang="en-gb" sz="2400" b="1"/>
              <a:t>suggestions for improvement </a:t>
            </a:r>
            <a:r>
              <a:rPr lang="en-gb" sz="2400"/>
              <a:t>must be fully recorded.</a:t>
            </a:r>
          </a:p>
        </p:txBody>
      </p:sp>
    </p:spTree>
    <p:extLst>
      <p:ext uri="{BB962C8B-B14F-4D97-AF65-F5344CB8AC3E}">
        <p14:creationId xmlns:p14="http://schemas.microsoft.com/office/powerpoint/2010/main" val="14701747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813D3-A334-0415-8D32-CEB17AB02E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8C0D3CE-9B1C-723B-8F44-774376494453}"/>
              </a:ext>
            </a:extLst>
          </p:cNvPr>
          <p:cNvSpPr>
            <a:spLocks noGrp="1"/>
          </p:cNvSpPr>
          <p:nvPr>
            <p:ph type="ctrTitle"/>
          </p:nvPr>
        </p:nvSpPr>
        <p:spPr>
          <a:xfrm>
            <a:off x="449262" y="3113618"/>
            <a:ext cx="5577283" cy="1456376"/>
          </a:xfrm>
        </p:spPr>
        <p:txBody>
          <a:bodyPr/>
          <a:lstStyle/>
          <a:p>
            <a:r>
              <a:rPr lang="en-GB" dirty="0"/>
              <a:t>Voting accessibility audit simulation </a:t>
            </a:r>
            <a:br>
              <a:rPr lang="en-GB" dirty="0"/>
            </a:br>
            <a:endParaRPr lang="en-GB" dirty="0"/>
          </a:p>
        </p:txBody>
      </p:sp>
      <p:sp>
        <p:nvSpPr>
          <p:cNvPr id="10" name="Footer Placeholder 4">
            <a:extLst>
              <a:ext uri="{FF2B5EF4-FFF2-40B4-BE49-F238E27FC236}">
                <a16:creationId xmlns:a16="http://schemas.microsoft.com/office/drawing/2014/main" id="{FB343DC0-BDD7-C1AF-FE42-8444133DF491}"/>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grpSp>
        <p:nvGrpSpPr>
          <p:cNvPr id="2" name="Group 1">
            <a:extLst>
              <a:ext uri="{FF2B5EF4-FFF2-40B4-BE49-F238E27FC236}">
                <a16:creationId xmlns:a16="http://schemas.microsoft.com/office/drawing/2014/main" id="{31E1C22A-91B5-5A1F-8B3C-E733FE2ED89B}"/>
              </a:ext>
              <a:ext uri="{C183D7F6-B498-43B3-948B-1728B52AA6E4}">
                <adec:decorative xmlns:adec="http://schemas.microsoft.com/office/drawing/2017/decorative" val="1"/>
              </a:ext>
            </a:extLst>
          </p:cNvPr>
          <p:cNvGrpSpPr/>
          <p:nvPr/>
        </p:nvGrpSpPr>
        <p:grpSpPr>
          <a:xfrm>
            <a:off x="7627080" y="469196"/>
            <a:ext cx="2168449" cy="2256768"/>
            <a:chOff x="10662434" y="4664008"/>
            <a:chExt cx="983298" cy="1022265"/>
          </a:xfrm>
        </p:grpSpPr>
        <p:grpSp>
          <p:nvGrpSpPr>
            <p:cNvPr id="3" name="Graphic 6">
              <a:extLst>
                <a:ext uri="{FF2B5EF4-FFF2-40B4-BE49-F238E27FC236}">
                  <a16:creationId xmlns:a16="http://schemas.microsoft.com/office/drawing/2014/main" id="{3DD6382E-2822-AF88-2FEB-A4C4F7E1C1ED}"/>
                </a:ext>
              </a:extLst>
            </p:cNvPr>
            <p:cNvGrpSpPr/>
            <p:nvPr/>
          </p:nvGrpSpPr>
          <p:grpSpPr>
            <a:xfrm>
              <a:off x="10662434" y="4664008"/>
              <a:ext cx="983298" cy="1022265"/>
              <a:chOff x="10662434" y="4664008"/>
              <a:chExt cx="983298" cy="1022265"/>
            </a:xfrm>
            <a:solidFill>
              <a:srgbClr val="231F20"/>
            </a:solidFill>
          </p:grpSpPr>
          <p:sp>
            <p:nvSpPr>
              <p:cNvPr id="19" name="Freeform: Shape 18">
                <a:extLst>
                  <a:ext uri="{FF2B5EF4-FFF2-40B4-BE49-F238E27FC236}">
                    <a16:creationId xmlns:a16="http://schemas.microsoft.com/office/drawing/2014/main" id="{5828956E-8453-BEEF-8C01-E43E56092424}"/>
                  </a:ext>
                </a:extLst>
              </p:cNvPr>
              <p:cNvSpPr/>
              <p:nvPr/>
            </p:nvSpPr>
            <p:spPr>
              <a:xfrm>
                <a:off x="11165170" y="4740491"/>
                <a:ext cx="416679" cy="271657"/>
              </a:xfrm>
              <a:custGeom>
                <a:avLst/>
                <a:gdLst>
                  <a:gd name="connsiteX0" fmla="*/ 71144 w 416679"/>
                  <a:gd name="connsiteY0" fmla="*/ 251817 h 271657"/>
                  <a:gd name="connsiteX1" fmla="*/ 45126 w 416679"/>
                  <a:gd name="connsiteY1" fmla="*/ 244247 h 271657"/>
                  <a:gd name="connsiteX2" fmla="*/ 48954 w 416679"/>
                  <a:gd name="connsiteY2" fmla="*/ 220230 h 271657"/>
                  <a:gd name="connsiteX3" fmla="*/ 143194 w 416679"/>
                  <a:gd name="connsiteY3" fmla="*/ 154532 h 271657"/>
                  <a:gd name="connsiteX4" fmla="*/ 144065 w 416679"/>
                  <a:gd name="connsiteY4" fmla="*/ 153836 h 271657"/>
                  <a:gd name="connsiteX5" fmla="*/ 154942 w 416679"/>
                  <a:gd name="connsiteY5" fmla="*/ 120769 h 271657"/>
                  <a:gd name="connsiteX6" fmla="*/ 129533 w 416679"/>
                  <a:gd name="connsiteY6" fmla="*/ 104149 h 271657"/>
                  <a:gd name="connsiteX7" fmla="*/ 36598 w 416679"/>
                  <a:gd name="connsiteY7" fmla="*/ 103801 h 271657"/>
                  <a:gd name="connsiteX8" fmla="*/ 36598 w 416679"/>
                  <a:gd name="connsiteY8" fmla="*/ 103801 h 271657"/>
                  <a:gd name="connsiteX9" fmla="*/ 30072 w 416679"/>
                  <a:gd name="connsiteY9" fmla="*/ 106759 h 271657"/>
                  <a:gd name="connsiteX10" fmla="*/ 2139 w 416679"/>
                  <a:gd name="connsiteY10" fmla="*/ 138695 h 271657"/>
                  <a:gd name="connsiteX11" fmla="*/ 2922 w 416679"/>
                  <a:gd name="connsiteY11" fmla="*/ 150964 h 271657"/>
                  <a:gd name="connsiteX12" fmla="*/ 15192 w 416679"/>
                  <a:gd name="connsiteY12" fmla="*/ 150181 h 271657"/>
                  <a:gd name="connsiteX13" fmla="*/ 40514 w 416679"/>
                  <a:gd name="connsiteY13" fmla="*/ 121291 h 271657"/>
                  <a:gd name="connsiteX14" fmla="*/ 129010 w 416679"/>
                  <a:gd name="connsiteY14" fmla="*/ 121639 h 271657"/>
                  <a:gd name="connsiteX15" fmla="*/ 138582 w 416679"/>
                  <a:gd name="connsiteY15" fmla="*/ 126686 h 271657"/>
                  <a:gd name="connsiteX16" fmla="*/ 132839 w 416679"/>
                  <a:gd name="connsiteY16" fmla="*/ 140696 h 271657"/>
                  <a:gd name="connsiteX17" fmla="*/ 38425 w 416679"/>
                  <a:gd name="connsiteY17" fmla="*/ 206481 h 271657"/>
                  <a:gd name="connsiteX18" fmla="*/ 29985 w 416679"/>
                  <a:gd name="connsiteY18" fmla="*/ 252862 h 271657"/>
                  <a:gd name="connsiteX19" fmla="*/ 61920 w 416679"/>
                  <a:gd name="connsiteY19" fmla="*/ 271657 h 271657"/>
                  <a:gd name="connsiteX20" fmla="*/ 79323 w 416679"/>
                  <a:gd name="connsiteY20" fmla="*/ 267307 h 271657"/>
                  <a:gd name="connsiteX21" fmla="*/ 203584 w 416679"/>
                  <a:gd name="connsiteY21" fmla="*/ 214661 h 271657"/>
                  <a:gd name="connsiteX22" fmla="*/ 342464 w 416679"/>
                  <a:gd name="connsiteY22" fmla="*/ 120421 h 271657"/>
                  <a:gd name="connsiteX23" fmla="*/ 414428 w 416679"/>
                  <a:gd name="connsiteY23" fmla="*/ 14521 h 271657"/>
                  <a:gd name="connsiteX24" fmla="*/ 413819 w 416679"/>
                  <a:gd name="connsiteY24" fmla="*/ 2251 h 271657"/>
                  <a:gd name="connsiteX25" fmla="*/ 401549 w 416679"/>
                  <a:gd name="connsiteY25" fmla="*/ 2860 h 271657"/>
                  <a:gd name="connsiteX26" fmla="*/ 326540 w 416679"/>
                  <a:gd name="connsiteY26" fmla="*/ 113547 h 271657"/>
                  <a:gd name="connsiteX27" fmla="*/ 202453 w 416679"/>
                  <a:gd name="connsiteY27" fmla="*/ 197170 h 271657"/>
                  <a:gd name="connsiteX28" fmla="*/ 71231 w 416679"/>
                  <a:gd name="connsiteY28" fmla="*/ 251817 h 27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6679" h="271657">
                    <a:moveTo>
                      <a:pt x="71144" y="251817"/>
                    </a:moveTo>
                    <a:cubicBezTo>
                      <a:pt x="61746" y="256777"/>
                      <a:pt x="50347" y="253471"/>
                      <a:pt x="45126" y="244247"/>
                    </a:cubicBezTo>
                    <a:cubicBezTo>
                      <a:pt x="40514" y="236067"/>
                      <a:pt x="42428" y="225799"/>
                      <a:pt x="48954" y="220230"/>
                    </a:cubicBezTo>
                    <a:lnTo>
                      <a:pt x="143194" y="154532"/>
                    </a:lnTo>
                    <a:cubicBezTo>
                      <a:pt x="143194" y="154532"/>
                      <a:pt x="143803" y="154097"/>
                      <a:pt x="144065" y="153836"/>
                    </a:cubicBezTo>
                    <a:cubicBezTo>
                      <a:pt x="154594" y="144264"/>
                      <a:pt x="158770" y="131646"/>
                      <a:pt x="154942" y="120769"/>
                    </a:cubicBezTo>
                    <a:cubicBezTo>
                      <a:pt x="151461" y="111023"/>
                      <a:pt x="142150" y="104845"/>
                      <a:pt x="129533" y="104149"/>
                    </a:cubicBezTo>
                    <a:lnTo>
                      <a:pt x="36598" y="103801"/>
                    </a:lnTo>
                    <a:lnTo>
                      <a:pt x="36598" y="103801"/>
                    </a:lnTo>
                    <a:cubicBezTo>
                      <a:pt x="34074" y="103801"/>
                      <a:pt x="31725" y="104845"/>
                      <a:pt x="30072" y="106759"/>
                    </a:cubicBezTo>
                    <a:lnTo>
                      <a:pt x="2139" y="138695"/>
                    </a:lnTo>
                    <a:cubicBezTo>
                      <a:pt x="-994" y="142349"/>
                      <a:pt x="-646" y="147831"/>
                      <a:pt x="2922" y="150964"/>
                    </a:cubicBezTo>
                    <a:cubicBezTo>
                      <a:pt x="6490" y="154097"/>
                      <a:pt x="12059" y="153749"/>
                      <a:pt x="15192" y="150181"/>
                    </a:cubicBezTo>
                    <a:lnTo>
                      <a:pt x="40514" y="121291"/>
                    </a:lnTo>
                    <a:lnTo>
                      <a:pt x="129010" y="121639"/>
                    </a:lnTo>
                    <a:cubicBezTo>
                      <a:pt x="131969" y="121813"/>
                      <a:pt x="137190" y="122683"/>
                      <a:pt x="138582" y="126686"/>
                    </a:cubicBezTo>
                    <a:cubicBezTo>
                      <a:pt x="139714" y="129906"/>
                      <a:pt x="138408" y="135475"/>
                      <a:pt x="132839" y="140696"/>
                    </a:cubicBezTo>
                    <a:lnTo>
                      <a:pt x="38425" y="206481"/>
                    </a:lnTo>
                    <a:cubicBezTo>
                      <a:pt x="24763" y="217881"/>
                      <a:pt x="21283" y="237373"/>
                      <a:pt x="29985" y="252862"/>
                    </a:cubicBezTo>
                    <a:cubicBezTo>
                      <a:pt x="36772" y="264870"/>
                      <a:pt x="49128" y="271657"/>
                      <a:pt x="61920" y="271657"/>
                    </a:cubicBezTo>
                    <a:cubicBezTo>
                      <a:pt x="67750" y="271657"/>
                      <a:pt x="73754" y="270265"/>
                      <a:pt x="79323" y="267307"/>
                    </a:cubicBezTo>
                    <a:cubicBezTo>
                      <a:pt x="113434" y="249120"/>
                      <a:pt x="184093" y="216053"/>
                      <a:pt x="203584" y="214661"/>
                    </a:cubicBezTo>
                    <a:cubicBezTo>
                      <a:pt x="252836" y="211180"/>
                      <a:pt x="320449" y="172544"/>
                      <a:pt x="342464" y="120421"/>
                    </a:cubicBezTo>
                    <a:cubicBezTo>
                      <a:pt x="362914" y="72126"/>
                      <a:pt x="413906" y="15130"/>
                      <a:pt x="414428" y="14521"/>
                    </a:cubicBezTo>
                    <a:cubicBezTo>
                      <a:pt x="417648" y="10953"/>
                      <a:pt x="417387" y="5471"/>
                      <a:pt x="413819" y="2251"/>
                    </a:cubicBezTo>
                    <a:cubicBezTo>
                      <a:pt x="410251" y="-968"/>
                      <a:pt x="404769" y="-707"/>
                      <a:pt x="401549" y="2860"/>
                    </a:cubicBezTo>
                    <a:cubicBezTo>
                      <a:pt x="399374" y="5297"/>
                      <a:pt x="348121" y="62554"/>
                      <a:pt x="326540" y="113547"/>
                    </a:cubicBezTo>
                    <a:cubicBezTo>
                      <a:pt x="306961" y="159753"/>
                      <a:pt x="246571" y="194125"/>
                      <a:pt x="202453" y="197170"/>
                    </a:cubicBezTo>
                    <a:cubicBezTo>
                      <a:pt x="175391" y="199085"/>
                      <a:pt x="90723" y="241375"/>
                      <a:pt x="71231" y="251817"/>
                    </a:cubicBezTo>
                    <a:close/>
                  </a:path>
                </a:pathLst>
              </a:custGeom>
              <a:solidFill>
                <a:schemeClr val="bg1"/>
              </a:solidFill>
              <a:ln w="8682"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D46114F2-A54F-8313-635B-57CC6AB4FF8D}"/>
                  </a:ext>
                </a:extLst>
              </p:cNvPr>
              <p:cNvSpPr/>
              <p:nvPr/>
            </p:nvSpPr>
            <p:spPr>
              <a:xfrm>
                <a:off x="10662434" y="5096121"/>
                <a:ext cx="983298" cy="590152"/>
              </a:xfrm>
              <a:custGeom>
                <a:avLst/>
                <a:gdLst>
                  <a:gd name="connsiteX0" fmla="*/ 983298 w 983298"/>
                  <a:gd name="connsiteY0" fmla="*/ 172904 h 590152"/>
                  <a:gd name="connsiteX1" fmla="*/ 982689 w 983298"/>
                  <a:gd name="connsiteY1" fmla="*/ 170032 h 590152"/>
                  <a:gd name="connsiteX2" fmla="*/ 982428 w 983298"/>
                  <a:gd name="connsiteY2" fmla="*/ 169336 h 590152"/>
                  <a:gd name="connsiteX3" fmla="*/ 982167 w 983298"/>
                  <a:gd name="connsiteY3" fmla="*/ 168727 h 590152"/>
                  <a:gd name="connsiteX4" fmla="*/ 890015 w 983298"/>
                  <a:gd name="connsiteY4" fmla="*/ 4438 h 590152"/>
                  <a:gd name="connsiteX5" fmla="*/ 882445 w 983298"/>
                  <a:gd name="connsiteY5" fmla="*/ 0 h 590152"/>
                  <a:gd name="connsiteX6" fmla="*/ 702231 w 983298"/>
                  <a:gd name="connsiteY6" fmla="*/ 0 h 590152"/>
                  <a:gd name="connsiteX7" fmla="*/ 693530 w 983298"/>
                  <a:gd name="connsiteY7" fmla="*/ 8702 h 590152"/>
                  <a:gd name="connsiteX8" fmla="*/ 702231 w 983298"/>
                  <a:gd name="connsiteY8" fmla="*/ 17404 h 590152"/>
                  <a:gd name="connsiteX9" fmla="*/ 877398 w 983298"/>
                  <a:gd name="connsiteY9" fmla="*/ 17404 h 590152"/>
                  <a:gd name="connsiteX10" fmla="*/ 959803 w 983298"/>
                  <a:gd name="connsiteY10" fmla="*/ 164289 h 590152"/>
                  <a:gd name="connsiteX11" fmla="*/ 23582 w 983298"/>
                  <a:gd name="connsiteY11" fmla="*/ 164289 h 590152"/>
                  <a:gd name="connsiteX12" fmla="*/ 105987 w 983298"/>
                  <a:gd name="connsiteY12" fmla="*/ 17404 h 590152"/>
                  <a:gd name="connsiteX13" fmla="*/ 281763 w 983298"/>
                  <a:gd name="connsiteY13" fmla="*/ 17404 h 590152"/>
                  <a:gd name="connsiteX14" fmla="*/ 290465 w 983298"/>
                  <a:gd name="connsiteY14" fmla="*/ 8702 h 590152"/>
                  <a:gd name="connsiteX15" fmla="*/ 281763 w 983298"/>
                  <a:gd name="connsiteY15" fmla="*/ 0 h 590152"/>
                  <a:gd name="connsiteX16" fmla="*/ 100853 w 983298"/>
                  <a:gd name="connsiteY16" fmla="*/ 0 h 590152"/>
                  <a:gd name="connsiteX17" fmla="*/ 93283 w 983298"/>
                  <a:gd name="connsiteY17" fmla="*/ 4438 h 590152"/>
                  <a:gd name="connsiteX18" fmla="*/ 1131 w 983298"/>
                  <a:gd name="connsiteY18" fmla="*/ 168814 h 590152"/>
                  <a:gd name="connsiteX19" fmla="*/ 870 w 983298"/>
                  <a:gd name="connsiteY19" fmla="*/ 169423 h 590152"/>
                  <a:gd name="connsiteX20" fmla="*/ 609 w 983298"/>
                  <a:gd name="connsiteY20" fmla="*/ 170119 h 590152"/>
                  <a:gd name="connsiteX21" fmla="*/ 0 w 983298"/>
                  <a:gd name="connsiteY21" fmla="*/ 172991 h 590152"/>
                  <a:gd name="connsiteX22" fmla="*/ 0 w 983298"/>
                  <a:gd name="connsiteY22" fmla="*/ 173078 h 590152"/>
                  <a:gd name="connsiteX23" fmla="*/ 0 w 983298"/>
                  <a:gd name="connsiteY23" fmla="*/ 311697 h 590152"/>
                  <a:gd name="connsiteX24" fmla="*/ 8702 w 983298"/>
                  <a:gd name="connsiteY24" fmla="*/ 320399 h 590152"/>
                  <a:gd name="connsiteX25" fmla="*/ 52211 w 983298"/>
                  <a:gd name="connsiteY25" fmla="*/ 320399 h 590152"/>
                  <a:gd name="connsiteX26" fmla="*/ 52211 w 983298"/>
                  <a:gd name="connsiteY26" fmla="*/ 581451 h 590152"/>
                  <a:gd name="connsiteX27" fmla="*/ 60912 w 983298"/>
                  <a:gd name="connsiteY27" fmla="*/ 590153 h 590152"/>
                  <a:gd name="connsiteX28" fmla="*/ 922386 w 983298"/>
                  <a:gd name="connsiteY28" fmla="*/ 590153 h 590152"/>
                  <a:gd name="connsiteX29" fmla="*/ 931088 w 983298"/>
                  <a:gd name="connsiteY29" fmla="*/ 581451 h 590152"/>
                  <a:gd name="connsiteX30" fmla="*/ 931088 w 983298"/>
                  <a:gd name="connsiteY30" fmla="*/ 320399 h 590152"/>
                  <a:gd name="connsiteX31" fmla="*/ 974596 w 983298"/>
                  <a:gd name="connsiteY31" fmla="*/ 320399 h 590152"/>
                  <a:gd name="connsiteX32" fmla="*/ 983298 w 983298"/>
                  <a:gd name="connsiteY32" fmla="*/ 311697 h 590152"/>
                  <a:gd name="connsiteX33" fmla="*/ 983298 w 983298"/>
                  <a:gd name="connsiteY33" fmla="*/ 173078 h 590152"/>
                  <a:gd name="connsiteX34" fmla="*/ 983298 w 983298"/>
                  <a:gd name="connsiteY34" fmla="*/ 172904 h 590152"/>
                  <a:gd name="connsiteX35" fmla="*/ 913684 w 983298"/>
                  <a:gd name="connsiteY35" fmla="*/ 572662 h 590152"/>
                  <a:gd name="connsiteX36" fmla="*/ 69614 w 983298"/>
                  <a:gd name="connsiteY36" fmla="*/ 572662 h 590152"/>
                  <a:gd name="connsiteX37" fmla="*/ 69614 w 983298"/>
                  <a:gd name="connsiteY37" fmla="*/ 320311 h 590152"/>
                  <a:gd name="connsiteX38" fmla="*/ 913684 w 983298"/>
                  <a:gd name="connsiteY38" fmla="*/ 320311 h 590152"/>
                  <a:gd name="connsiteX39" fmla="*/ 913684 w 983298"/>
                  <a:gd name="connsiteY39" fmla="*/ 572662 h 590152"/>
                  <a:gd name="connsiteX40" fmla="*/ 965895 w 983298"/>
                  <a:gd name="connsiteY40" fmla="*/ 302908 h 590152"/>
                  <a:gd name="connsiteX41" fmla="*/ 17404 w 983298"/>
                  <a:gd name="connsiteY41" fmla="*/ 302908 h 590152"/>
                  <a:gd name="connsiteX42" fmla="*/ 17404 w 983298"/>
                  <a:gd name="connsiteY42" fmla="*/ 181693 h 590152"/>
                  <a:gd name="connsiteX43" fmla="*/ 965895 w 983298"/>
                  <a:gd name="connsiteY43" fmla="*/ 181693 h 590152"/>
                  <a:gd name="connsiteX44" fmla="*/ 965895 w 983298"/>
                  <a:gd name="connsiteY44" fmla="*/ 302908 h 59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83298" h="590152">
                    <a:moveTo>
                      <a:pt x="983298" y="172904"/>
                    </a:moveTo>
                    <a:cubicBezTo>
                      <a:pt x="983298" y="171947"/>
                      <a:pt x="983037" y="170989"/>
                      <a:pt x="982689" y="170032"/>
                    </a:cubicBezTo>
                    <a:cubicBezTo>
                      <a:pt x="982602" y="169771"/>
                      <a:pt x="982515" y="169510"/>
                      <a:pt x="982428" y="169336"/>
                    </a:cubicBezTo>
                    <a:cubicBezTo>
                      <a:pt x="982341" y="169162"/>
                      <a:pt x="982341" y="168988"/>
                      <a:pt x="982167" y="168727"/>
                    </a:cubicBezTo>
                    <a:lnTo>
                      <a:pt x="890015" y="4438"/>
                    </a:lnTo>
                    <a:cubicBezTo>
                      <a:pt x="888449" y="1653"/>
                      <a:pt x="885577" y="0"/>
                      <a:pt x="882445" y="0"/>
                    </a:cubicBezTo>
                    <a:lnTo>
                      <a:pt x="702231" y="0"/>
                    </a:lnTo>
                    <a:cubicBezTo>
                      <a:pt x="697445" y="0"/>
                      <a:pt x="693530" y="3916"/>
                      <a:pt x="693530" y="8702"/>
                    </a:cubicBezTo>
                    <a:cubicBezTo>
                      <a:pt x="693530" y="13488"/>
                      <a:pt x="697445" y="17404"/>
                      <a:pt x="702231" y="17404"/>
                    </a:cubicBezTo>
                    <a:lnTo>
                      <a:pt x="877398" y="17404"/>
                    </a:lnTo>
                    <a:lnTo>
                      <a:pt x="959803" y="164289"/>
                    </a:lnTo>
                    <a:lnTo>
                      <a:pt x="23582" y="164289"/>
                    </a:lnTo>
                    <a:lnTo>
                      <a:pt x="105987" y="17404"/>
                    </a:lnTo>
                    <a:lnTo>
                      <a:pt x="281763" y="17404"/>
                    </a:lnTo>
                    <a:cubicBezTo>
                      <a:pt x="286549" y="17404"/>
                      <a:pt x="290465" y="13488"/>
                      <a:pt x="290465" y="8702"/>
                    </a:cubicBezTo>
                    <a:cubicBezTo>
                      <a:pt x="290465" y="3916"/>
                      <a:pt x="286549" y="0"/>
                      <a:pt x="281763" y="0"/>
                    </a:cubicBezTo>
                    <a:lnTo>
                      <a:pt x="100853" y="0"/>
                    </a:lnTo>
                    <a:cubicBezTo>
                      <a:pt x="97721" y="0"/>
                      <a:pt x="94762" y="1740"/>
                      <a:pt x="93283" y="4438"/>
                    </a:cubicBezTo>
                    <a:lnTo>
                      <a:pt x="1131" y="168814"/>
                    </a:lnTo>
                    <a:cubicBezTo>
                      <a:pt x="1131" y="168814"/>
                      <a:pt x="957" y="169162"/>
                      <a:pt x="870" y="169423"/>
                    </a:cubicBezTo>
                    <a:cubicBezTo>
                      <a:pt x="783" y="169684"/>
                      <a:pt x="696" y="169858"/>
                      <a:pt x="609" y="170119"/>
                    </a:cubicBezTo>
                    <a:cubicBezTo>
                      <a:pt x="261" y="171076"/>
                      <a:pt x="87" y="172034"/>
                      <a:pt x="0" y="172991"/>
                    </a:cubicBezTo>
                    <a:cubicBezTo>
                      <a:pt x="0" y="172991"/>
                      <a:pt x="0" y="172991"/>
                      <a:pt x="0" y="173078"/>
                    </a:cubicBezTo>
                    <a:lnTo>
                      <a:pt x="0" y="311697"/>
                    </a:lnTo>
                    <a:cubicBezTo>
                      <a:pt x="0" y="316483"/>
                      <a:pt x="3916" y="320399"/>
                      <a:pt x="8702" y="320399"/>
                    </a:cubicBezTo>
                    <a:lnTo>
                      <a:pt x="52211" y="320399"/>
                    </a:lnTo>
                    <a:lnTo>
                      <a:pt x="52211" y="581451"/>
                    </a:lnTo>
                    <a:cubicBezTo>
                      <a:pt x="52211" y="586237"/>
                      <a:pt x="56126" y="590153"/>
                      <a:pt x="60912" y="590153"/>
                    </a:cubicBezTo>
                    <a:lnTo>
                      <a:pt x="922386" y="590153"/>
                    </a:lnTo>
                    <a:cubicBezTo>
                      <a:pt x="927172" y="590153"/>
                      <a:pt x="931088" y="586237"/>
                      <a:pt x="931088" y="581451"/>
                    </a:cubicBezTo>
                    <a:lnTo>
                      <a:pt x="931088" y="320399"/>
                    </a:lnTo>
                    <a:lnTo>
                      <a:pt x="974596" y="320399"/>
                    </a:lnTo>
                    <a:cubicBezTo>
                      <a:pt x="979382" y="320399"/>
                      <a:pt x="983298" y="316483"/>
                      <a:pt x="983298" y="311697"/>
                    </a:cubicBezTo>
                    <a:lnTo>
                      <a:pt x="983298" y="173078"/>
                    </a:lnTo>
                    <a:cubicBezTo>
                      <a:pt x="983298" y="173078"/>
                      <a:pt x="983298" y="173078"/>
                      <a:pt x="983298" y="172904"/>
                    </a:cubicBezTo>
                    <a:close/>
                    <a:moveTo>
                      <a:pt x="913684" y="572662"/>
                    </a:moveTo>
                    <a:lnTo>
                      <a:pt x="69614" y="572662"/>
                    </a:lnTo>
                    <a:lnTo>
                      <a:pt x="69614" y="320311"/>
                    </a:lnTo>
                    <a:lnTo>
                      <a:pt x="913684" y="320311"/>
                    </a:lnTo>
                    <a:lnTo>
                      <a:pt x="913684" y="572662"/>
                    </a:lnTo>
                    <a:close/>
                    <a:moveTo>
                      <a:pt x="965895" y="302908"/>
                    </a:moveTo>
                    <a:lnTo>
                      <a:pt x="17404" y="302908"/>
                    </a:lnTo>
                    <a:lnTo>
                      <a:pt x="17404" y="181693"/>
                    </a:lnTo>
                    <a:lnTo>
                      <a:pt x="965895" y="181693"/>
                    </a:lnTo>
                    <a:lnTo>
                      <a:pt x="965895" y="302908"/>
                    </a:lnTo>
                    <a:close/>
                  </a:path>
                </a:pathLst>
              </a:custGeom>
              <a:solidFill>
                <a:schemeClr val="bg1"/>
              </a:solidFill>
              <a:ln w="8682"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67AF215-8093-30C2-53F4-CA123B64C8EF}"/>
                  </a:ext>
                </a:extLst>
              </p:cNvPr>
              <p:cNvSpPr/>
              <p:nvPr/>
            </p:nvSpPr>
            <p:spPr>
              <a:xfrm>
                <a:off x="10917395" y="5181398"/>
                <a:ext cx="473984" cy="17403"/>
              </a:xfrm>
              <a:custGeom>
                <a:avLst/>
                <a:gdLst>
                  <a:gd name="connsiteX0" fmla="*/ 0 w 473984"/>
                  <a:gd name="connsiteY0" fmla="*/ 8702 h 17403"/>
                  <a:gd name="connsiteX1" fmla="*/ 8702 w 473984"/>
                  <a:gd name="connsiteY1" fmla="*/ 17404 h 17403"/>
                  <a:gd name="connsiteX2" fmla="*/ 465283 w 473984"/>
                  <a:gd name="connsiteY2" fmla="*/ 17404 h 17403"/>
                  <a:gd name="connsiteX3" fmla="*/ 473984 w 473984"/>
                  <a:gd name="connsiteY3" fmla="*/ 8702 h 17403"/>
                  <a:gd name="connsiteX4" fmla="*/ 465283 w 473984"/>
                  <a:gd name="connsiteY4" fmla="*/ 0 h 17403"/>
                  <a:gd name="connsiteX5" fmla="*/ 8702 w 473984"/>
                  <a:gd name="connsiteY5" fmla="*/ 0 h 17403"/>
                  <a:gd name="connsiteX6" fmla="*/ 0 w 473984"/>
                  <a:gd name="connsiteY6" fmla="*/ 8702 h 1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984" h="17403">
                    <a:moveTo>
                      <a:pt x="0" y="8702"/>
                    </a:moveTo>
                    <a:cubicBezTo>
                      <a:pt x="0" y="13488"/>
                      <a:pt x="3916" y="17404"/>
                      <a:pt x="8702" y="17404"/>
                    </a:cubicBezTo>
                    <a:lnTo>
                      <a:pt x="465283" y="17404"/>
                    </a:lnTo>
                    <a:cubicBezTo>
                      <a:pt x="470069" y="17404"/>
                      <a:pt x="473984" y="13488"/>
                      <a:pt x="473984" y="8702"/>
                    </a:cubicBezTo>
                    <a:cubicBezTo>
                      <a:pt x="473984" y="3916"/>
                      <a:pt x="470069" y="0"/>
                      <a:pt x="465283" y="0"/>
                    </a:cubicBezTo>
                    <a:lnTo>
                      <a:pt x="8702" y="0"/>
                    </a:lnTo>
                    <a:cubicBezTo>
                      <a:pt x="3916" y="0"/>
                      <a:pt x="0" y="3916"/>
                      <a:pt x="0" y="8702"/>
                    </a:cubicBezTo>
                    <a:close/>
                  </a:path>
                </a:pathLst>
              </a:custGeom>
              <a:solidFill>
                <a:schemeClr val="bg1"/>
              </a:solidFill>
              <a:ln w="8682"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5E2B1ECB-9B0E-FFAB-376D-6589FE51A431}"/>
                  </a:ext>
                </a:extLst>
              </p:cNvPr>
              <p:cNvSpPr/>
              <p:nvPr/>
            </p:nvSpPr>
            <p:spPr>
              <a:xfrm>
                <a:off x="11086283" y="4664008"/>
                <a:ext cx="341888" cy="229622"/>
              </a:xfrm>
              <a:custGeom>
                <a:avLst/>
                <a:gdLst>
                  <a:gd name="connsiteX0" fmla="*/ 3929 w 341888"/>
                  <a:gd name="connsiteY0" fmla="*/ 228230 h 229622"/>
                  <a:gd name="connsiteX1" fmla="*/ 8628 w 341888"/>
                  <a:gd name="connsiteY1" fmla="*/ 229622 h 229622"/>
                  <a:gd name="connsiteX2" fmla="*/ 15937 w 341888"/>
                  <a:gd name="connsiteY2" fmla="*/ 225620 h 229622"/>
                  <a:gd name="connsiteX3" fmla="*/ 75718 w 341888"/>
                  <a:gd name="connsiteY3" fmla="*/ 133468 h 229622"/>
                  <a:gd name="connsiteX4" fmla="*/ 98778 w 341888"/>
                  <a:gd name="connsiteY4" fmla="*/ 119110 h 229622"/>
                  <a:gd name="connsiteX5" fmla="*/ 292566 w 341888"/>
                  <a:gd name="connsiteY5" fmla="*/ 83781 h 229622"/>
                  <a:gd name="connsiteX6" fmla="*/ 298396 w 341888"/>
                  <a:gd name="connsiteY6" fmla="*/ 79865 h 229622"/>
                  <a:gd name="connsiteX7" fmla="*/ 340513 w 341888"/>
                  <a:gd name="connsiteY7" fmla="*/ 13384 h 229622"/>
                  <a:gd name="connsiteX8" fmla="*/ 337815 w 341888"/>
                  <a:gd name="connsiteY8" fmla="*/ 1376 h 229622"/>
                  <a:gd name="connsiteX9" fmla="*/ 325807 w 341888"/>
                  <a:gd name="connsiteY9" fmla="*/ 4073 h 229622"/>
                  <a:gd name="connsiteX10" fmla="*/ 285692 w 341888"/>
                  <a:gd name="connsiteY10" fmla="*/ 67335 h 229622"/>
                  <a:gd name="connsiteX11" fmla="*/ 96080 w 341888"/>
                  <a:gd name="connsiteY11" fmla="*/ 101881 h 229622"/>
                  <a:gd name="connsiteX12" fmla="*/ 61273 w 341888"/>
                  <a:gd name="connsiteY12" fmla="*/ 123809 h 229622"/>
                  <a:gd name="connsiteX13" fmla="*/ 1405 w 341888"/>
                  <a:gd name="connsiteY13" fmla="*/ 216048 h 229622"/>
                  <a:gd name="connsiteX14" fmla="*/ 3929 w 341888"/>
                  <a:gd name="connsiteY14" fmla="*/ 228056 h 22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1888" h="229622">
                    <a:moveTo>
                      <a:pt x="3929" y="228230"/>
                    </a:moveTo>
                    <a:cubicBezTo>
                      <a:pt x="5408" y="229187"/>
                      <a:pt x="7062" y="229622"/>
                      <a:pt x="8628" y="229622"/>
                    </a:cubicBezTo>
                    <a:cubicBezTo>
                      <a:pt x="11499" y="229622"/>
                      <a:pt x="14284" y="228230"/>
                      <a:pt x="15937" y="225620"/>
                    </a:cubicBezTo>
                    <a:lnTo>
                      <a:pt x="75718" y="133468"/>
                    </a:lnTo>
                    <a:cubicBezTo>
                      <a:pt x="80939" y="125724"/>
                      <a:pt x="89206" y="120502"/>
                      <a:pt x="98778" y="119110"/>
                    </a:cubicBezTo>
                    <a:lnTo>
                      <a:pt x="292566" y="83781"/>
                    </a:lnTo>
                    <a:cubicBezTo>
                      <a:pt x="294915" y="83346"/>
                      <a:pt x="297091" y="81954"/>
                      <a:pt x="298396" y="79865"/>
                    </a:cubicBezTo>
                    <a:lnTo>
                      <a:pt x="340513" y="13384"/>
                    </a:lnTo>
                    <a:cubicBezTo>
                      <a:pt x="343123" y="9294"/>
                      <a:pt x="341905" y="3986"/>
                      <a:pt x="337815" y="1376"/>
                    </a:cubicBezTo>
                    <a:cubicBezTo>
                      <a:pt x="333725" y="-1235"/>
                      <a:pt x="328417" y="-17"/>
                      <a:pt x="325807" y="4073"/>
                    </a:cubicBezTo>
                    <a:lnTo>
                      <a:pt x="285692" y="67335"/>
                    </a:lnTo>
                    <a:lnTo>
                      <a:pt x="96080" y="101881"/>
                    </a:lnTo>
                    <a:cubicBezTo>
                      <a:pt x="81984" y="103882"/>
                      <a:pt x="69279" y="111888"/>
                      <a:pt x="61273" y="123809"/>
                    </a:cubicBezTo>
                    <a:lnTo>
                      <a:pt x="1405" y="216048"/>
                    </a:lnTo>
                    <a:cubicBezTo>
                      <a:pt x="-1205" y="220051"/>
                      <a:pt x="-74" y="225446"/>
                      <a:pt x="3929" y="228056"/>
                    </a:cubicBezTo>
                    <a:close/>
                  </a:path>
                </a:pathLst>
              </a:custGeom>
              <a:solidFill>
                <a:schemeClr val="bg1"/>
              </a:solidFill>
              <a:ln w="8682" cap="flat">
                <a:noFill/>
                <a:prstDash val="solid"/>
                <a:miter/>
              </a:ln>
            </p:spPr>
            <p:txBody>
              <a:bodyPr rtlCol="0" anchor="ctr"/>
              <a:lstStyle/>
              <a:p>
                <a:endParaRPr lang="en-GB"/>
              </a:p>
            </p:txBody>
          </p:sp>
        </p:grpSp>
        <p:sp>
          <p:nvSpPr>
            <p:cNvPr id="6" name="Freeform: Shape 5">
              <a:extLst>
                <a:ext uri="{FF2B5EF4-FFF2-40B4-BE49-F238E27FC236}">
                  <a16:creationId xmlns:a16="http://schemas.microsoft.com/office/drawing/2014/main" id="{845C4DCC-0558-0C10-7E7C-097C43AF1CAF}"/>
                </a:ext>
              </a:extLst>
            </p:cNvPr>
            <p:cNvSpPr/>
            <p:nvPr/>
          </p:nvSpPr>
          <p:spPr>
            <a:xfrm>
              <a:off x="10979525" y="4910512"/>
              <a:ext cx="349027" cy="241473"/>
            </a:xfrm>
            <a:custGeom>
              <a:avLst/>
              <a:gdLst>
                <a:gd name="connsiteX0" fmla="*/ 277238 w 349027"/>
                <a:gd name="connsiteY0" fmla="*/ 120258 h 241473"/>
                <a:gd name="connsiteX1" fmla="*/ 247652 w 349027"/>
                <a:gd name="connsiteY1" fmla="*/ 127655 h 241473"/>
                <a:gd name="connsiteX2" fmla="*/ 192831 w 349027"/>
                <a:gd name="connsiteY2" fmla="*/ 95719 h 241473"/>
                <a:gd name="connsiteX3" fmla="*/ 207276 w 349027"/>
                <a:gd name="connsiteY3" fmla="*/ 16446 h 241473"/>
                <a:gd name="connsiteX4" fmla="*/ 209712 w 349027"/>
                <a:gd name="connsiteY4" fmla="*/ 14619 h 241473"/>
                <a:gd name="connsiteX5" fmla="*/ 230683 w 349027"/>
                <a:gd name="connsiteY5" fmla="*/ 0 h 241473"/>
                <a:gd name="connsiteX6" fmla="*/ 0 w 349027"/>
                <a:gd name="connsiteY6" fmla="*/ 0 h 241473"/>
                <a:gd name="connsiteX7" fmla="*/ 0 w 349027"/>
                <a:gd name="connsiteY7" fmla="*/ 241474 h 241473"/>
                <a:gd name="connsiteX8" fmla="*/ 349027 w 349027"/>
                <a:gd name="connsiteY8" fmla="*/ 241474 h 241473"/>
                <a:gd name="connsiteX9" fmla="*/ 349027 w 349027"/>
                <a:gd name="connsiteY9" fmla="*/ 85973 h 241473"/>
                <a:gd name="connsiteX10" fmla="*/ 277151 w 349027"/>
                <a:gd name="connsiteY10" fmla="*/ 120345 h 24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027" h="241473">
                  <a:moveTo>
                    <a:pt x="277238" y="120258"/>
                  </a:moveTo>
                  <a:cubicBezTo>
                    <a:pt x="268188" y="125131"/>
                    <a:pt x="257920" y="127655"/>
                    <a:pt x="247652" y="127655"/>
                  </a:cubicBezTo>
                  <a:cubicBezTo>
                    <a:pt x="225027" y="127655"/>
                    <a:pt x="204056" y="115385"/>
                    <a:pt x="192831" y="95719"/>
                  </a:cubicBezTo>
                  <a:cubicBezTo>
                    <a:pt x="177864" y="69266"/>
                    <a:pt x="183955" y="35938"/>
                    <a:pt x="207276" y="16446"/>
                  </a:cubicBezTo>
                  <a:cubicBezTo>
                    <a:pt x="208059" y="15837"/>
                    <a:pt x="208842" y="15141"/>
                    <a:pt x="209712" y="14619"/>
                  </a:cubicBezTo>
                  <a:lnTo>
                    <a:pt x="230683" y="0"/>
                  </a:lnTo>
                  <a:lnTo>
                    <a:pt x="0" y="0"/>
                  </a:lnTo>
                  <a:lnTo>
                    <a:pt x="0" y="241474"/>
                  </a:lnTo>
                  <a:lnTo>
                    <a:pt x="349027" y="241474"/>
                  </a:lnTo>
                  <a:lnTo>
                    <a:pt x="349027" y="85973"/>
                  </a:lnTo>
                  <a:cubicBezTo>
                    <a:pt x="325794" y="95980"/>
                    <a:pt x="298035" y="109207"/>
                    <a:pt x="277151" y="120345"/>
                  </a:cubicBezTo>
                  <a:close/>
                </a:path>
              </a:pathLst>
            </a:custGeom>
            <a:solidFill>
              <a:srgbClr val="FFBB22"/>
            </a:solidFill>
            <a:ln w="8682" cap="flat">
              <a:noFill/>
              <a:prstDash val="solid"/>
              <a:miter/>
            </a:ln>
          </p:spPr>
          <p:txBody>
            <a:bodyPr rtlCol="0" anchor="ctr"/>
            <a:lstStyle/>
            <a:p>
              <a:endParaRPr lang="en-GB"/>
            </a:p>
          </p:txBody>
        </p:sp>
      </p:grpSp>
    </p:spTree>
    <p:extLst>
      <p:ext uri="{BB962C8B-B14F-4D97-AF65-F5344CB8AC3E}">
        <p14:creationId xmlns:p14="http://schemas.microsoft.com/office/powerpoint/2010/main" val="247608550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AFF45-3B27-7628-F35D-3B5DD6633D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E1C30-4461-49C2-17BC-AD72DE3992C3}"/>
              </a:ext>
            </a:extLst>
          </p:cNvPr>
          <p:cNvSpPr>
            <a:spLocks noGrp="1"/>
          </p:cNvSpPr>
          <p:nvPr>
            <p:ph type="title"/>
          </p:nvPr>
        </p:nvSpPr>
        <p:spPr>
          <a:xfrm>
            <a:off x="449264" y="2557462"/>
            <a:ext cx="7065962" cy="1222375"/>
          </a:xfrm>
        </p:spPr>
        <p:txBody>
          <a:bodyPr/>
          <a:lstStyle/>
          <a:p>
            <a:r>
              <a:rPr lang="en-GB" dirty="0"/>
              <a:t>Steps of the voting accessibility audit                </a:t>
            </a:r>
          </a:p>
        </p:txBody>
      </p:sp>
      <p:sp>
        <p:nvSpPr>
          <p:cNvPr id="4" name="Footer Placeholder 3">
            <a:extLst>
              <a:ext uri="{FF2B5EF4-FFF2-40B4-BE49-F238E27FC236}">
                <a16:creationId xmlns:a16="http://schemas.microsoft.com/office/drawing/2014/main" id="{E27BAF5F-4762-002D-CA70-B26064D4C3D3}"/>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sp>
        <p:nvSpPr>
          <p:cNvPr id="7" name="Text Placeholder 6">
            <a:extLst>
              <a:ext uri="{FF2B5EF4-FFF2-40B4-BE49-F238E27FC236}">
                <a16:creationId xmlns:a16="http://schemas.microsoft.com/office/drawing/2014/main" id="{B987469C-C000-5CBF-ED3B-CD4F403380DC}"/>
              </a:ext>
            </a:extLst>
          </p:cNvPr>
          <p:cNvSpPr>
            <a:spLocks noGrp="1"/>
          </p:cNvSpPr>
          <p:nvPr>
            <p:ph type="body" sz="quarter" idx="12"/>
          </p:nvPr>
        </p:nvSpPr>
        <p:spPr>
          <a:xfrm>
            <a:off x="449263" y="3779837"/>
            <a:ext cx="7380287" cy="1222375"/>
          </a:xfrm>
        </p:spPr>
        <p:txBody>
          <a:bodyPr/>
          <a:lstStyle/>
          <a:p>
            <a:r>
              <a:rPr lang="en-GB"/>
              <a:t>Step 5: Making recommendations</a:t>
            </a:r>
          </a:p>
        </p:txBody>
      </p:sp>
    </p:spTree>
    <p:extLst>
      <p:ext uri="{BB962C8B-B14F-4D97-AF65-F5344CB8AC3E}">
        <p14:creationId xmlns:p14="http://schemas.microsoft.com/office/powerpoint/2010/main" val="362847348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62817-A68F-E2A5-7EF9-1C4AA00FFC7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BE74671-7363-8838-7D55-BFDF3C7A2798}"/>
              </a:ext>
            </a:extLst>
          </p:cNvPr>
          <p:cNvSpPr>
            <a:spLocks noGrp="1"/>
          </p:cNvSpPr>
          <p:nvPr>
            <p:ph type="ctrTitle"/>
          </p:nvPr>
        </p:nvSpPr>
        <p:spPr>
          <a:xfrm>
            <a:off x="449262" y="1562388"/>
            <a:ext cx="9757439" cy="1456376"/>
          </a:xfrm>
        </p:spPr>
        <p:txBody>
          <a:bodyPr/>
          <a:lstStyle/>
          <a:p>
            <a:r>
              <a:rPr lang="en-GB" dirty="0"/>
              <a:t>Group activity                 </a:t>
            </a:r>
          </a:p>
        </p:txBody>
      </p:sp>
      <p:sp>
        <p:nvSpPr>
          <p:cNvPr id="6" name="Subtitle 5">
            <a:extLst>
              <a:ext uri="{FF2B5EF4-FFF2-40B4-BE49-F238E27FC236}">
                <a16:creationId xmlns:a16="http://schemas.microsoft.com/office/drawing/2014/main" id="{950E2A7A-95AB-FB0C-C7C9-694C24392525}"/>
              </a:ext>
            </a:extLst>
          </p:cNvPr>
          <p:cNvSpPr>
            <a:spLocks noGrp="1"/>
          </p:cNvSpPr>
          <p:nvPr>
            <p:ph type="subTitle" idx="1"/>
          </p:nvPr>
        </p:nvSpPr>
        <p:spPr>
          <a:xfrm>
            <a:off x="457345" y="2765842"/>
            <a:ext cx="9757439" cy="1599138"/>
          </a:xfrm>
        </p:spPr>
        <p:txBody>
          <a:bodyPr/>
          <a:lstStyle/>
          <a:p>
            <a:r>
              <a:rPr lang="en-GB" sz="4000"/>
              <a:t>Making recommendations</a:t>
            </a:r>
          </a:p>
          <a:p>
            <a:pPr lvl="1"/>
            <a:r>
              <a:rPr lang="en-GB"/>
              <a:t>Complete the list of recommendations</a:t>
            </a:r>
            <a:br>
              <a:rPr lang="en-GB"/>
            </a:br>
            <a:r>
              <a:rPr lang="en-GB"/>
              <a:t>Suggest the five priorities on the list</a:t>
            </a:r>
            <a:br>
              <a:rPr lang="en-GB"/>
            </a:br>
            <a:r>
              <a:rPr lang="en-GB"/>
              <a:t>Feed back only the top five priorities </a:t>
            </a:r>
            <a:br>
              <a:rPr lang="en-GB"/>
            </a:br>
            <a:r>
              <a:rPr lang="en-GB"/>
              <a:t>Say who will be responsible for them</a:t>
            </a:r>
          </a:p>
        </p:txBody>
      </p:sp>
      <p:sp>
        <p:nvSpPr>
          <p:cNvPr id="10" name="Footer Placeholder 4">
            <a:extLst>
              <a:ext uri="{FF2B5EF4-FFF2-40B4-BE49-F238E27FC236}">
                <a16:creationId xmlns:a16="http://schemas.microsoft.com/office/drawing/2014/main" id="{9FD5028A-023B-B872-AFB5-82E13C6560E9}"/>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pic>
        <p:nvPicPr>
          <p:cNvPr id="3" name="Picture 2">
            <a:extLst>
              <a:ext uri="{FF2B5EF4-FFF2-40B4-BE49-F238E27FC236}">
                <a16:creationId xmlns:a16="http://schemas.microsoft.com/office/drawing/2014/main" id="{F9C7F03C-3027-F9E4-F53F-B2196F3B3A5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5470053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97808-7832-5CF3-CC97-8F3EEF3C5A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4B424C-0F91-5682-615B-7704BA88F47D}"/>
              </a:ext>
            </a:extLst>
          </p:cNvPr>
          <p:cNvSpPr>
            <a:spLocks noGrp="1"/>
          </p:cNvSpPr>
          <p:nvPr>
            <p:ph type="title"/>
          </p:nvPr>
        </p:nvSpPr>
        <p:spPr/>
        <p:txBody>
          <a:bodyPr/>
          <a:lstStyle/>
          <a:p>
            <a:r>
              <a:rPr lang="en-GB" sz="3800" dirty="0"/>
              <a:t>Planning audits and reporting </a:t>
            </a:r>
          </a:p>
        </p:txBody>
      </p:sp>
      <p:sp>
        <p:nvSpPr>
          <p:cNvPr id="4" name="Footer Placeholder 3">
            <a:extLst>
              <a:ext uri="{FF2B5EF4-FFF2-40B4-BE49-F238E27FC236}">
                <a16:creationId xmlns:a16="http://schemas.microsoft.com/office/drawing/2014/main" id="{D534A2A4-3A7C-51B8-2AD5-9B430B6E4751}"/>
              </a:ext>
              <a:ext uri="{C183D7F6-B498-43B3-948B-1728B52AA6E4}">
                <adec:decorative xmlns:adec="http://schemas.microsoft.com/office/drawing/2017/decorative" val="1"/>
              </a:ext>
            </a:extLst>
          </p:cNvPr>
          <p:cNvSpPr>
            <a:spLocks noGrp="1"/>
          </p:cNvSpPr>
          <p:nvPr>
            <p:ph type="ftr" sz="quarter" idx="11"/>
          </p:nvPr>
        </p:nvSpPr>
        <p:spPr/>
        <p:txBody>
          <a:bodyPr/>
          <a:lstStyle/>
          <a:p>
            <a:pPr lvl="0">
              <a:defRPr/>
            </a:pPr>
            <a:r>
              <a:rPr lang="en-GB">
                <a:solidFill>
                  <a:prstClr val="black"/>
                </a:solidFill>
              </a:rPr>
              <a:t>Part 4: Steps of carrying out a voting accessibility audit</a:t>
            </a:r>
          </a:p>
        </p:txBody>
      </p:sp>
    </p:spTree>
    <p:extLst>
      <p:ext uri="{BB962C8B-B14F-4D97-AF65-F5344CB8AC3E}">
        <p14:creationId xmlns:p14="http://schemas.microsoft.com/office/powerpoint/2010/main" val="196453323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23FBD-E6DB-C879-85F9-8A6E078826D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1FA1B95-ED54-DAC9-F437-B0E47349A42D}"/>
              </a:ext>
            </a:extLst>
          </p:cNvPr>
          <p:cNvSpPr>
            <a:spLocks noGrp="1"/>
          </p:cNvSpPr>
          <p:nvPr>
            <p:ph type="title"/>
          </p:nvPr>
        </p:nvSpPr>
        <p:spPr>
          <a:xfrm>
            <a:off x="449261" y="466725"/>
            <a:ext cx="9756000" cy="1086781"/>
          </a:xfrm>
        </p:spPr>
        <p:txBody>
          <a:bodyPr/>
          <a:lstStyle/>
          <a:p>
            <a:r>
              <a:rPr lang="en-gb" dirty="0"/>
              <a:t>Preparing before the election </a:t>
            </a:r>
          </a:p>
        </p:txBody>
      </p:sp>
      <p:sp>
        <p:nvSpPr>
          <p:cNvPr id="3" name="Espace réservé du contenu 2">
            <a:extLst>
              <a:ext uri="{FF2B5EF4-FFF2-40B4-BE49-F238E27FC236}">
                <a16:creationId xmlns:a16="http://schemas.microsoft.com/office/drawing/2014/main" id="{CEC443A4-0264-D4E1-FB48-2C4ADAF727A1}"/>
              </a:ext>
            </a:extLst>
          </p:cNvPr>
          <p:cNvSpPr>
            <a:spLocks noGrp="1"/>
          </p:cNvSpPr>
          <p:nvPr>
            <p:ph idx="1"/>
          </p:nvPr>
        </p:nvSpPr>
        <p:spPr>
          <a:xfrm>
            <a:off x="449263" y="1643027"/>
            <a:ext cx="8419713" cy="4801790"/>
          </a:xfrm>
        </p:spPr>
        <p:txBody>
          <a:bodyPr>
            <a:normAutofit/>
          </a:bodyPr>
          <a:lstStyle/>
          <a:p>
            <a:pPr lvl="1"/>
            <a:r>
              <a:rPr lang="en-gb"/>
              <a:t>Before voting day:</a:t>
            </a:r>
          </a:p>
          <a:p>
            <a:pPr lvl="3"/>
            <a:r>
              <a:rPr lang="en-gb" sz="2400"/>
              <a:t>Gain relevant permissions (e.g. accredited election observers).</a:t>
            </a:r>
          </a:p>
          <a:p>
            <a:pPr lvl="3"/>
            <a:r>
              <a:rPr lang="en-gb" sz="2400"/>
              <a:t>Analyse election policy and legal framework.</a:t>
            </a:r>
          </a:p>
          <a:p>
            <a:pPr lvl="3"/>
            <a:r>
              <a:rPr lang="en-gb" sz="2400"/>
              <a:t>Seek evidence from previous disability-inclusi</a:t>
            </a:r>
            <a:r>
              <a:rPr lang="en-GB" sz="2400"/>
              <a:t>v</a:t>
            </a:r>
            <a:r>
              <a:rPr lang="en-gb" sz="2400"/>
              <a:t>e election reports.</a:t>
            </a:r>
          </a:p>
          <a:p>
            <a:pPr lvl="3"/>
            <a:r>
              <a:rPr lang="en-gb" sz="2400"/>
              <a:t>Adapt the voting accessibility audit tools to the context. Translate them and ensure accessibility. </a:t>
            </a:r>
          </a:p>
          <a:p>
            <a:pPr lvl="3"/>
            <a:r>
              <a:rPr lang="en-gb" sz="2400"/>
              <a:t>Identify and train election observers to conduct the audit.</a:t>
            </a:r>
          </a:p>
          <a:p>
            <a:pPr lvl="3"/>
            <a:r>
              <a:rPr lang="en-gb" sz="2400"/>
              <a:t>Identify polling stations to monitor. As</a:t>
            </a:r>
            <a:r>
              <a:rPr lang="en-GB" sz="2400"/>
              <a:t>s</a:t>
            </a:r>
            <a:r>
              <a:rPr lang="en-gb" sz="2400"/>
              <a:t>ign observers.</a:t>
            </a:r>
          </a:p>
        </p:txBody>
      </p:sp>
      <p:sp>
        <p:nvSpPr>
          <p:cNvPr id="4" name="Footer Placeholder 3">
            <a:extLst>
              <a:ext uri="{FF2B5EF4-FFF2-40B4-BE49-F238E27FC236}">
                <a16:creationId xmlns:a16="http://schemas.microsoft.com/office/drawing/2014/main" id="{8EDD53FA-E2C3-1BA3-F0A9-3E8528358101}"/>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a:t>
            </a:r>
            <a:endParaRPr lang="en-GB" noProof="0"/>
          </a:p>
        </p:txBody>
      </p:sp>
    </p:spTree>
    <p:extLst>
      <p:ext uri="{BB962C8B-B14F-4D97-AF65-F5344CB8AC3E}">
        <p14:creationId xmlns:p14="http://schemas.microsoft.com/office/powerpoint/2010/main" val="28237469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9756000" cy="1086781"/>
          </a:xfrm>
        </p:spPr>
        <p:txBody>
          <a:bodyPr/>
          <a:lstStyle/>
          <a:p>
            <a:r>
              <a:rPr lang="en-gb" dirty="0"/>
              <a:t>Carrying out the audit on voting day</a:t>
            </a:r>
          </a:p>
        </p:txBody>
      </p:sp>
      <p:sp>
        <p:nvSpPr>
          <p:cNvPr id="3" name="Espace réservé du contenu 2"/>
          <p:cNvSpPr>
            <a:spLocks noGrp="1"/>
          </p:cNvSpPr>
          <p:nvPr>
            <p:ph idx="1"/>
          </p:nvPr>
        </p:nvSpPr>
        <p:spPr>
          <a:xfrm>
            <a:off x="449263" y="1795427"/>
            <a:ext cx="8135937" cy="4801790"/>
          </a:xfrm>
        </p:spPr>
        <p:txBody>
          <a:bodyPr>
            <a:normAutofit/>
          </a:bodyPr>
          <a:lstStyle/>
          <a:p>
            <a:pPr lvl="1"/>
            <a:r>
              <a:rPr lang="en-gb"/>
              <a:t>During voting day:</a:t>
            </a:r>
          </a:p>
          <a:p>
            <a:pPr lvl="3"/>
            <a:r>
              <a:rPr lang="en-gb" sz="2400"/>
              <a:t>You will need one checklist for each polling station. </a:t>
            </a:r>
          </a:p>
          <a:p>
            <a:pPr lvl="3"/>
            <a:r>
              <a:rPr lang="en-gb" sz="2400"/>
              <a:t>Photos to be taken by observers, if permitted and appropriate. </a:t>
            </a:r>
          </a:p>
          <a:p>
            <a:pPr lvl="3"/>
            <a:r>
              <a:rPr lang="en-gb" sz="2400"/>
              <a:t>Two maps for each location (voting centre and polling station). </a:t>
            </a:r>
          </a:p>
          <a:p>
            <a:pPr lvl="3"/>
            <a:r>
              <a:rPr lang="en-gb" sz="2400"/>
              <a:t>Five surveys for each polling station. Ensure diversity of gender, age and impa</a:t>
            </a:r>
            <a:r>
              <a:rPr lang="en-GB" sz="2400"/>
              <a:t>ir</a:t>
            </a:r>
            <a:r>
              <a:rPr lang="en-gb" sz="2400"/>
              <a:t>ment </a:t>
            </a:r>
            <a:r>
              <a:rPr lang="en-US" sz="2400"/>
              <a:t>type when choosing who to interview.</a:t>
            </a:r>
            <a:endParaRPr lang="en-gb" sz="2400"/>
          </a:p>
        </p:txBody>
      </p:sp>
      <p:sp>
        <p:nvSpPr>
          <p:cNvPr id="4" name="Footer Placeholder 3">
            <a:extLst>
              <a:ext uri="{FF2B5EF4-FFF2-40B4-BE49-F238E27FC236}">
                <a16:creationId xmlns:a16="http://schemas.microsoft.com/office/drawing/2014/main" id="{FDDE47B4-E7F0-AEDC-566F-17E25D91F970}"/>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a:t>
            </a:r>
            <a:endParaRPr lang="en-GB" noProof="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9756000" cy="1086781"/>
          </a:xfrm>
        </p:spPr>
        <p:txBody>
          <a:bodyPr wrap="square" anchor="t">
            <a:normAutofit/>
          </a:bodyPr>
          <a:lstStyle/>
          <a:p>
            <a:r>
              <a:rPr lang="en-gb" dirty="0"/>
              <a:t>Getting together after voting day</a:t>
            </a:r>
          </a:p>
        </p:txBody>
      </p:sp>
      <p:sp>
        <p:nvSpPr>
          <p:cNvPr id="3" name="Espace réservé du contenu 2"/>
          <p:cNvSpPr>
            <a:spLocks noGrp="1"/>
          </p:cNvSpPr>
          <p:nvPr>
            <p:ph sz="half" idx="1"/>
          </p:nvPr>
        </p:nvSpPr>
        <p:spPr>
          <a:xfrm>
            <a:off x="449260" y="1795424"/>
            <a:ext cx="3995739" cy="4801792"/>
          </a:xfrm>
        </p:spPr>
        <p:txBody>
          <a:bodyPr wrap="square" anchor="t">
            <a:normAutofit/>
          </a:bodyPr>
          <a:lstStyle/>
          <a:p>
            <a:pPr lvl="1"/>
            <a:r>
              <a:rPr lang="en-gb"/>
              <a:t>Observer </a:t>
            </a:r>
            <a:br>
              <a:rPr lang="en-GB"/>
            </a:br>
            <a:r>
              <a:rPr lang="en-gb"/>
              <a:t>debriefing meeting:</a:t>
            </a:r>
          </a:p>
          <a:p>
            <a:pPr lvl="3"/>
            <a:r>
              <a:rPr lang="en-gb" sz="2400"/>
              <a:t>Clean maps.</a:t>
            </a:r>
          </a:p>
          <a:p>
            <a:pPr lvl="3"/>
            <a:r>
              <a:rPr lang="en-gb" sz="2400"/>
              <a:t>Recommended a maximum 10 photos to be selected.</a:t>
            </a:r>
          </a:p>
          <a:p>
            <a:pPr lvl="3"/>
            <a:r>
              <a:rPr lang="en-gb" sz="2400"/>
              <a:t>Table of recommendations </a:t>
            </a:r>
            <a:br>
              <a:rPr lang="en-gb" sz="2400"/>
            </a:br>
            <a:r>
              <a:rPr lang="en-gb" sz="2400"/>
              <a:t>to compile together on </a:t>
            </a:r>
            <a:br>
              <a:rPr lang="en-GB" sz="2400"/>
            </a:br>
            <a:r>
              <a:rPr lang="en-gb" sz="2400"/>
              <a:t>the basis of the checklist and surveys.</a:t>
            </a:r>
          </a:p>
          <a:p>
            <a:endParaRPr lang="en-gb"/>
          </a:p>
        </p:txBody>
      </p:sp>
      <p:sp>
        <p:nvSpPr>
          <p:cNvPr id="10" name="Footer Placeholder 4">
            <a:extLst>
              <a:ext uri="{FF2B5EF4-FFF2-40B4-BE49-F238E27FC236}">
                <a16:creationId xmlns:a16="http://schemas.microsoft.com/office/drawing/2014/main" id="{B3579AE1-1CC0-EF25-1188-77907739AE37}"/>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pic>
        <p:nvPicPr>
          <p:cNvPr id="8" name="Picture 7" descr="A group of people sitting around desks and working with their laptops. This group includes three people with disabilities.">
            <a:extLst>
              <a:ext uri="{FF2B5EF4-FFF2-40B4-BE49-F238E27FC236}">
                <a16:creationId xmlns:a16="http://schemas.microsoft.com/office/drawing/2014/main" id="{CA7EACE7-7867-A946-0851-8D523EA59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209" y="2209800"/>
            <a:ext cx="5365051" cy="357569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24CDB-E423-56BF-41D0-2C85B666F4D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2A90A33-2963-430F-D782-222D01CE1305}"/>
              </a:ext>
            </a:extLst>
          </p:cNvPr>
          <p:cNvSpPr>
            <a:spLocks noGrp="1"/>
          </p:cNvSpPr>
          <p:nvPr>
            <p:ph type="title"/>
          </p:nvPr>
        </p:nvSpPr>
        <p:spPr>
          <a:xfrm>
            <a:off x="449261" y="466725"/>
            <a:ext cx="9756000" cy="1086781"/>
          </a:xfrm>
        </p:spPr>
        <p:txBody>
          <a:bodyPr/>
          <a:lstStyle/>
          <a:p>
            <a:r>
              <a:rPr lang="en-gb" dirty="0"/>
              <a:t>Training agenda </a:t>
            </a:r>
          </a:p>
        </p:txBody>
      </p:sp>
      <p:sp>
        <p:nvSpPr>
          <p:cNvPr id="3" name="Espace réservé du contenu 2">
            <a:extLst>
              <a:ext uri="{FF2B5EF4-FFF2-40B4-BE49-F238E27FC236}">
                <a16:creationId xmlns:a16="http://schemas.microsoft.com/office/drawing/2014/main" id="{40D39B99-4E14-5C7F-6678-8FCB54F4F300}"/>
              </a:ext>
            </a:extLst>
          </p:cNvPr>
          <p:cNvSpPr>
            <a:spLocks noGrp="1"/>
          </p:cNvSpPr>
          <p:nvPr>
            <p:ph idx="1"/>
          </p:nvPr>
        </p:nvSpPr>
        <p:spPr>
          <a:xfrm>
            <a:off x="2579593" y="1974297"/>
            <a:ext cx="6151452" cy="2295749"/>
          </a:xfrm>
        </p:spPr>
        <p:txBody>
          <a:bodyPr>
            <a:noAutofit/>
          </a:bodyPr>
          <a:lstStyle/>
          <a:p>
            <a:r>
              <a:rPr lang="en-GB" sz="2800">
                <a:solidFill>
                  <a:schemeClr val="accent5"/>
                </a:solidFill>
              </a:rPr>
              <a:t>Part 1: </a:t>
            </a:r>
            <a:r>
              <a:rPr lang="en-GB" sz="2800" b="0">
                <a:solidFill>
                  <a:schemeClr val="accent5"/>
                </a:solidFill>
              </a:rPr>
              <a:t>Introduction to disability inclusion</a:t>
            </a:r>
          </a:p>
          <a:p>
            <a:r>
              <a:rPr lang="en-GB" sz="2800">
                <a:solidFill>
                  <a:schemeClr val="accent3"/>
                </a:solidFill>
              </a:rPr>
              <a:t>Part 2: </a:t>
            </a:r>
            <a:r>
              <a:rPr lang="en-GB" sz="2800" b="0">
                <a:solidFill>
                  <a:schemeClr val="accent3"/>
                </a:solidFill>
              </a:rPr>
              <a:t>Disability-inclusive elections</a:t>
            </a:r>
          </a:p>
          <a:p>
            <a:r>
              <a:rPr lang="en-GB" sz="2800">
                <a:solidFill>
                  <a:schemeClr val="tx2"/>
                </a:solidFill>
              </a:rPr>
              <a:t>Part 3: </a:t>
            </a:r>
            <a:r>
              <a:rPr lang="en-GB" sz="2800" b="0">
                <a:solidFill>
                  <a:schemeClr val="tx2"/>
                </a:solidFill>
              </a:rPr>
              <a:t>Identifying barriers and sharing best practice</a:t>
            </a:r>
          </a:p>
          <a:p>
            <a:r>
              <a:rPr lang="en-GB" sz="2800">
                <a:solidFill>
                  <a:schemeClr val="accent6"/>
                </a:solidFill>
              </a:rPr>
              <a:t>Part 4: </a:t>
            </a:r>
            <a:r>
              <a:rPr lang="en-GB" sz="2800" b="0">
                <a:solidFill>
                  <a:schemeClr val="accent6"/>
                </a:solidFill>
              </a:rPr>
              <a:t>Steps of carrying out a voting accessibility audit</a:t>
            </a:r>
          </a:p>
        </p:txBody>
      </p:sp>
      <p:sp>
        <p:nvSpPr>
          <p:cNvPr id="4" name="Footer Placeholder 3">
            <a:extLst>
              <a:ext uri="{FF2B5EF4-FFF2-40B4-BE49-F238E27FC236}">
                <a16:creationId xmlns:a16="http://schemas.microsoft.com/office/drawing/2014/main" id="{B2E8EDA0-0955-F593-66EC-A1E3EF629DCB}"/>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grpSp>
        <p:nvGrpSpPr>
          <p:cNvPr id="19" name="Group 18">
            <a:extLst>
              <a:ext uri="{FF2B5EF4-FFF2-40B4-BE49-F238E27FC236}">
                <a16:creationId xmlns:a16="http://schemas.microsoft.com/office/drawing/2014/main" id="{F89F9ECF-5230-A79D-18CD-482F53BFA3E1}"/>
              </a:ext>
              <a:ext uri="{C183D7F6-B498-43B3-948B-1728B52AA6E4}">
                <adec:decorative xmlns:adec="http://schemas.microsoft.com/office/drawing/2017/decorative" val="1"/>
              </a:ext>
            </a:extLst>
          </p:cNvPr>
          <p:cNvGrpSpPr>
            <a:grpSpLocks noChangeAspect="1"/>
          </p:cNvGrpSpPr>
          <p:nvPr/>
        </p:nvGrpSpPr>
        <p:grpSpPr>
          <a:xfrm>
            <a:off x="567248" y="1974298"/>
            <a:ext cx="1486633" cy="1486658"/>
            <a:chOff x="11206318" y="2171094"/>
            <a:chExt cx="983810" cy="983826"/>
          </a:xfrm>
        </p:grpSpPr>
        <p:grpSp>
          <p:nvGrpSpPr>
            <p:cNvPr id="20" name="Graphic 4">
              <a:extLst>
                <a:ext uri="{FF2B5EF4-FFF2-40B4-BE49-F238E27FC236}">
                  <a16:creationId xmlns:a16="http://schemas.microsoft.com/office/drawing/2014/main" id="{5DD18A1A-ABD3-59CA-70A4-FBAF8A71FAB7}"/>
                </a:ext>
              </a:extLst>
            </p:cNvPr>
            <p:cNvGrpSpPr/>
            <p:nvPr/>
          </p:nvGrpSpPr>
          <p:grpSpPr>
            <a:xfrm>
              <a:off x="11347913" y="2313657"/>
              <a:ext cx="443343" cy="441637"/>
              <a:chOff x="11347913" y="2313657"/>
              <a:chExt cx="443343" cy="441637"/>
            </a:xfrm>
            <a:solidFill>
              <a:srgbClr val="FFBB22"/>
            </a:solidFill>
          </p:grpSpPr>
          <p:sp>
            <p:nvSpPr>
              <p:cNvPr id="23" name="Freeform: Shape 8">
                <a:extLst>
                  <a:ext uri="{FF2B5EF4-FFF2-40B4-BE49-F238E27FC236}">
                    <a16:creationId xmlns:a16="http://schemas.microsoft.com/office/drawing/2014/main" id="{62EAEF1F-76C9-5041-3400-F124D27BD71F}"/>
                  </a:ext>
                </a:extLst>
              </p:cNvPr>
              <p:cNvSpPr/>
              <p:nvPr/>
            </p:nvSpPr>
            <p:spPr>
              <a:xfrm>
                <a:off x="11589334" y="2313657"/>
                <a:ext cx="193765" cy="182476"/>
              </a:xfrm>
              <a:custGeom>
                <a:avLst/>
                <a:gdLst>
                  <a:gd name="connsiteX0" fmla="*/ 68217 w 193765"/>
                  <a:gd name="connsiteY0" fmla="*/ 182477 h 182476"/>
                  <a:gd name="connsiteX1" fmla="*/ 193766 w 193765"/>
                  <a:gd name="connsiteY1" fmla="*/ 160625 h 182476"/>
                  <a:gd name="connsiteX2" fmla="*/ 0 w 193765"/>
                  <a:gd name="connsiteY2" fmla="*/ 0 h 182476"/>
                  <a:gd name="connsiteX3" fmla="*/ 0 w 193765"/>
                  <a:gd name="connsiteY3" fmla="*/ 126919 h 182476"/>
                  <a:gd name="connsiteX4" fmla="*/ 68217 w 193765"/>
                  <a:gd name="connsiteY4" fmla="*/ 182477 h 18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65" h="182476">
                    <a:moveTo>
                      <a:pt x="68217" y="182477"/>
                    </a:moveTo>
                    <a:lnTo>
                      <a:pt x="193766" y="160625"/>
                    </a:lnTo>
                    <a:cubicBezTo>
                      <a:pt x="168849" y="71846"/>
                      <a:pt x="91924" y="8063"/>
                      <a:pt x="0" y="0"/>
                    </a:cubicBezTo>
                    <a:lnTo>
                      <a:pt x="0" y="126919"/>
                    </a:lnTo>
                    <a:cubicBezTo>
                      <a:pt x="30642" y="133289"/>
                      <a:pt x="55960" y="154416"/>
                      <a:pt x="68217" y="182477"/>
                    </a:cubicBezTo>
                    <a:close/>
                  </a:path>
                </a:pathLst>
              </a:custGeom>
              <a:solidFill>
                <a:srgbClr val="FFBB22"/>
              </a:solidFill>
              <a:ln w="8063" cap="flat">
                <a:noFill/>
                <a:prstDash val="solid"/>
                <a:miter/>
              </a:ln>
            </p:spPr>
            <p:txBody>
              <a:bodyPr rtlCol="0" anchor="ctr"/>
              <a:lstStyle/>
              <a:p>
                <a:endParaRPr lang="en-GB"/>
              </a:p>
            </p:txBody>
          </p:sp>
          <p:sp>
            <p:nvSpPr>
              <p:cNvPr id="24" name="Freeform: Shape 9">
                <a:extLst>
                  <a:ext uri="{FF2B5EF4-FFF2-40B4-BE49-F238E27FC236}">
                    <a16:creationId xmlns:a16="http://schemas.microsoft.com/office/drawing/2014/main" id="{2BF656C5-2DEF-5DB9-3ED0-D600C059EC91}"/>
                  </a:ext>
                </a:extLst>
              </p:cNvPr>
              <p:cNvSpPr/>
              <p:nvPr/>
            </p:nvSpPr>
            <p:spPr>
              <a:xfrm>
                <a:off x="11663679" y="2512906"/>
                <a:ext cx="127577" cy="93294"/>
              </a:xfrm>
              <a:custGeom>
                <a:avLst/>
                <a:gdLst>
                  <a:gd name="connsiteX0" fmla="*/ 126597 w 127577"/>
                  <a:gd name="connsiteY0" fmla="*/ 0 h 93294"/>
                  <a:gd name="connsiteX1" fmla="*/ 1854 w 127577"/>
                  <a:gd name="connsiteY1" fmla="*/ 21691 h 93294"/>
                  <a:gd name="connsiteX2" fmla="*/ 0 w 127577"/>
                  <a:gd name="connsiteY2" fmla="*/ 40076 h 93294"/>
                  <a:gd name="connsiteX3" fmla="*/ 115711 w 127577"/>
                  <a:gd name="connsiteY3" fmla="*/ 93295 h 93294"/>
                  <a:gd name="connsiteX4" fmla="*/ 127565 w 127577"/>
                  <a:gd name="connsiteY4" fmla="*/ 21530 h 93294"/>
                  <a:gd name="connsiteX5" fmla="*/ 126597 w 127577"/>
                  <a:gd name="connsiteY5" fmla="*/ 0 h 93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577" h="93294">
                    <a:moveTo>
                      <a:pt x="126597" y="0"/>
                    </a:moveTo>
                    <a:lnTo>
                      <a:pt x="1854" y="21691"/>
                    </a:lnTo>
                    <a:cubicBezTo>
                      <a:pt x="1854" y="27980"/>
                      <a:pt x="1210" y="34109"/>
                      <a:pt x="0" y="40076"/>
                    </a:cubicBezTo>
                    <a:lnTo>
                      <a:pt x="115711" y="93295"/>
                    </a:lnTo>
                    <a:cubicBezTo>
                      <a:pt x="123614" y="70233"/>
                      <a:pt x="127565" y="46123"/>
                      <a:pt x="127565" y="21530"/>
                    </a:cubicBezTo>
                    <a:cubicBezTo>
                      <a:pt x="127646" y="14595"/>
                      <a:pt x="127323" y="7418"/>
                      <a:pt x="126597" y="0"/>
                    </a:cubicBezTo>
                    <a:close/>
                  </a:path>
                </a:pathLst>
              </a:custGeom>
              <a:solidFill>
                <a:srgbClr val="FFBB22"/>
              </a:solidFill>
              <a:ln w="8063" cap="flat">
                <a:noFill/>
                <a:prstDash val="solid"/>
                <a:miter/>
              </a:ln>
            </p:spPr>
            <p:txBody>
              <a:bodyPr rtlCol="0" anchor="ctr"/>
              <a:lstStyle/>
              <a:p>
                <a:endParaRPr lang="en-GB"/>
              </a:p>
            </p:txBody>
          </p:sp>
          <p:sp>
            <p:nvSpPr>
              <p:cNvPr id="25" name="Freeform: Shape 10">
                <a:extLst>
                  <a:ext uri="{FF2B5EF4-FFF2-40B4-BE49-F238E27FC236}">
                    <a16:creationId xmlns:a16="http://schemas.microsoft.com/office/drawing/2014/main" id="{BEE03489-EFCD-F6D1-2767-6CD772AED4A9}"/>
                  </a:ext>
                </a:extLst>
              </p:cNvPr>
              <p:cNvSpPr/>
              <p:nvPr/>
            </p:nvSpPr>
            <p:spPr>
              <a:xfrm>
                <a:off x="11388957" y="2597653"/>
                <a:ext cx="160946" cy="157641"/>
              </a:xfrm>
              <a:custGeom>
                <a:avLst/>
                <a:gdLst>
                  <a:gd name="connsiteX0" fmla="*/ 108615 w 160946"/>
                  <a:gd name="connsiteY0" fmla="*/ 0 h 157641"/>
                  <a:gd name="connsiteX1" fmla="*/ 0 w 160946"/>
                  <a:gd name="connsiteY1" fmla="*/ 65395 h 157641"/>
                  <a:gd name="connsiteX2" fmla="*/ 160947 w 160946"/>
                  <a:gd name="connsiteY2" fmla="*/ 157641 h 157641"/>
                  <a:gd name="connsiteX3" fmla="*/ 160947 w 160946"/>
                  <a:gd name="connsiteY3" fmla="*/ 30722 h 157641"/>
                  <a:gd name="connsiteX4" fmla="*/ 108615 w 160946"/>
                  <a:gd name="connsiteY4" fmla="*/ 0 h 15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46" h="157641">
                    <a:moveTo>
                      <a:pt x="108615" y="0"/>
                    </a:moveTo>
                    <a:lnTo>
                      <a:pt x="0" y="65395"/>
                    </a:lnTo>
                    <a:cubicBezTo>
                      <a:pt x="37898" y="118614"/>
                      <a:pt x="96116" y="151916"/>
                      <a:pt x="160947" y="157641"/>
                    </a:cubicBezTo>
                    <a:lnTo>
                      <a:pt x="160947" y="30722"/>
                    </a:lnTo>
                    <a:cubicBezTo>
                      <a:pt x="140305" y="26448"/>
                      <a:pt x="122081" y="15321"/>
                      <a:pt x="108615" y="0"/>
                    </a:cubicBezTo>
                    <a:close/>
                  </a:path>
                </a:pathLst>
              </a:custGeom>
              <a:solidFill>
                <a:srgbClr val="FFBB22"/>
              </a:solidFill>
              <a:ln w="8063" cap="flat">
                <a:noFill/>
                <a:prstDash val="solid"/>
                <a:miter/>
              </a:ln>
            </p:spPr>
            <p:txBody>
              <a:bodyPr rtlCol="0" anchor="ctr"/>
              <a:lstStyle/>
              <a:p>
                <a:endParaRPr lang="en-GB"/>
              </a:p>
            </p:txBody>
          </p:sp>
          <p:sp>
            <p:nvSpPr>
              <p:cNvPr id="26" name="Freeform: Shape 11">
                <a:extLst>
                  <a:ext uri="{FF2B5EF4-FFF2-40B4-BE49-F238E27FC236}">
                    <a16:creationId xmlns:a16="http://schemas.microsoft.com/office/drawing/2014/main" id="{AD0B018C-73EE-2FD3-46D3-0A315103B684}"/>
                  </a:ext>
                </a:extLst>
              </p:cNvPr>
              <p:cNvSpPr/>
              <p:nvPr/>
            </p:nvSpPr>
            <p:spPr>
              <a:xfrm>
                <a:off x="11589253" y="2589267"/>
                <a:ext cx="174171" cy="166027"/>
              </a:xfrm>
              <a:custGeom>
                <a:avLst/>
                <a:gdLst>
                  <a:gd name="connsiteX0" fmla="*/ 0 w 174171"/>
                  <a:gd name="connsiteY0" fmla="*/ 39108 h 166027"/>
                  <a:gd name="connsiteX1" fmla="*/ 0 w 174171"/>
                  <a:gd name="connsiteY1" fmla="*/ 166027 h 166027"/>
                  <a:gd name="connsiteX2" fmla="*/ 174171 w 174171"/>
                  <a:gd name="connsiteY2" fmla="*/ 52896 h 166027"/>
                  <a:gd name="connsiteX3" fmla="*/ 59105 w 174171"/>
                  <a:gd name="connsiteY3" fmla="*/ 0 h 166027"/>
                  <a:gd name="connsiteX4" fmla="*/ 0 w 174171"/>
                  <a:gd name="connsiteY4" fmla="*/ 39108 h 166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1" h="166027">
                    <a:moveTo>
                      <a:pt x="0" y="39108"/>
                    </a:moveTo>
                    <a:lnTo>
                      <a:pt x="0" y="166027"/>
                    </a:lnTo>
                    <a:cubicBezTo>
                      <a:pt x="72652" y="159576"/>
                      <a:pt x="138611" y="116759"/>
                      <a:pt x="174171" y="52896"/>
                    </a:cubicBezTo>
                    <a:lnTo>
                      <a:pt x="59105" y="0"/>
                    </a:lnTo>
                    <a:cubicBezTo>
                      <a:pt x="45317" y="19675"/>
                      <a:pt x="24433" y="34028"/>
                      <a:pt x="0" y="39108"/>
                    </a:cubicBezTo>
                    <a:close/>
                  </a:path>
                </a:pathLst>
              </a:custGeom>
              <a:solidFill>
                <a:srgbClr val="FFBB22"/>
              </a:solidFill>
              <a:ln w="8063" cap="flat">
                <a:noFill/>
                <a:prstDash val="solid"/>
                <a:miter/>
              </a:ln>
            </p:spPr>
            <p:txBody>
              <a:bodyPr rtlCol="0" anchor="ctr"/>
              <a:lstStyle/>
              <a:p>
                <a:endParaRPr lang="en-GB"/>
              </a:p>
            </p:txBody>
          </p:sp>
          <p:sp>
            <p:nvSpPr>
              <p:cNvPr id="27" name="Freeform: Shape 12">
                <a:extLst>
                  <a:ext uri="{FF2B5EF4-FFF2-40B4-BE49-F238E27FC236}">
                    <a16:creationId xmlns:a16="http://schemas.microsoft.com/office/drawing/2014/main" id="{5240B84A-37C3-1404-2427-66FDCE7EA371}"/>
                  </a:ext>
                </a:extLst>
              </p:cNvPr>
              <p:cNvSpPr/>
              <p:nvPr/>
            </p:nvSpPr>
            <p:spPr>
              <a:xfrm>
                <a:off x="11347913" y="2313657"/>
                <a:ext cx="202071" cy="315524"/>
              </a:xfrm>
              <a:custGeom>
                <a:avLst/>
                <a:gdLst>
                  <a:gd name="connsiteX0" fmla="*/ 0 w 202071"/>
                  <a:gd name="connsiteY0" fmla="*/ 220859 h 315524"/>
                  <a:gd name="connsiteX1" fmla="*/ 21207 w 202071"/>
                  <a:gd name="connsiteY1" fmla="*/ 315524 h 315524"/>
                  <a:gd name="connsiteX2" fmla="*/ 130306 w 202071"/>
                  <a:gd name="connsiteY2" fmla="*/ 249888 h 315524"/>
                  <a:gd name="connsiteX3" fmla="*/ 125791 w 202071"/>
                  <a:gd name="connsiteY3" fmla="*/ 220859 h 315524"/>
                  <a:gd name="connsiteX4" fmla="*/ 202072 w 202071"/>
                  <a:gd name="connsiteY4" fmla="*/ 127000 h 315524"/>
                  <a:gd name="connsiteX5" fmla="*/ 202072 w 202071"/>
                  <a:gd name="connsiteY5" fmla="*/ 0 h 315524"/>
                  <a:gd name="connsiteX6" fmla="*/ 0 w 202071"/>
                  <a:gd name="connsiteY6" fmla="*/ 220859 h 31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71" h="315524">
                    <a:moveTo>
                      <a:pt x="0" y="220859"/>
                    </a:moveTo>
                    <a:cubicBezTo>
                      <a:pt x="0" y="254000"/>
                      <a:pt x="7096" y="285770"/>
                      <a:pt x="21207" y="315524"/>
                    </a:cubicBezTo>
                    <a:lnTo>
                      <a:pt x="130306" y="249888"/>
                    </a:lnTo>
                    <a:cubicBezTo>
                      <a:pt x="127404" y="240776"/>
                      <a:pt x="125791" y="231019"/>
                      <a:pt x="125791" y="220859"/>
                    </a:cubicBezTo>
                    <a:cubicBezTo>
                      <a:pt x="125791" y="174655"/>
                      <a:pt x="158529" y="136031"/>
                      <a:pt x="202072" y="127000"/>
                    </a:cubicBezTo>
                    <a:lnTo>
                      <a:pt x="202072" y="0"/>
                    </a:lnTo>
                    <a:cubicBezTo>
                      <a:pt x="88377" y="9999"/>
                      <a:pt x="0" y="106035"/>
                      <a:pt x="0" y="220859"/>
                    </a:cubicBezTo>
                    <a:close/>
                  </a:path>
                </a:pathLst>
              </a:custGeom>
              <a:solidFill>
                <a:srgbClr val="FFBB22"/>
              </a:solidFill>
              <a:ln w="8063" cap="flat">
                <a:noFill/>
                <a:prstDash val="solid"/>
                <a:miter/>
              </a:ln>
            </p:spPr>
            <p:txBody>
              <a:bodyPr rtlCol="0" anchor="ctr"/>
              <a:lstStyle/>
              <a:p>
                <a:endParaRPr lang="en-GB"/>
              </a:p>
            </p:txBody>
          </p:sp>
        </p:grpSp>
        <p:sp>
          <p:nvSpPr>
            <p:cNvPr id="21" name="Freeform: Shape 6">
              <a:extLst>
                <a:ext uri="{FF2B5EF4-FFF2-40B4-BE49-F238E27FC236}">
                  <a16:creationId xmlns:a16="http://schemas.microsoft.com/office/drawing/2014/main" id="{A75A526A-8F7A-300B-CFF1-8001E7181DB0}"/>
                </a:ext>
              </a:extLst>
            </p:cNvPr>
            <p:cNvSpPr/>
            <p:nvPr/>
          </p:nvSpPr>
          <p:spPr>
            <a:xfrm>
              <a:off x="11278003" y="2242779"/>
              <a:ext cx="583312" cy="583312"/>
            </a:xfrm>
            <a:custGeom>
              <a:avLst/>
              <a:gdLst>
                <a:gd name="connsiteX0" fmla="*/ 291656 w 583312"/>
                <a:gd name="connsiteY0" fmla="*/ 0 h 583312"/>
                <a:gd name="connsiteX1" fmla="*/ 0 w 583312"/>
                <a:gd name="connsiteY1" fmla="*/ 291656 h 583312"/>
                <a:gd name="connsiteX2" fmla="*/ 291656 w 583312"/>
                <a:gd name="connsiteY2" fmla="*/ 583313 h 583312"/>
                <a:gd name="connsiteX3" fmla="*/ 583313 w 583312"/>
                <a:gd name="connsiteY3" fmla="*/ 291656 h 583312"/>
                <a:gd name="connsiteX4" fmla="*/ 291656 w 583312"/>
                <a:gd name="connsiteY4" fmla="*/ 0 h 583312"/>
                <a:gd name="connsiteX5" fmla="*/ 291656 w 583312"/>
                <a:gd name="connsiteY5" fmla="*/ 567186 h 583312"/>
                <a:gd name="connsiteX6" fmla="*/ 16127 w 583312"/>
                <a:gd name="connsiteY6" fmla="*/ 291656 h 583312"/>
                <a:gd name="connsiteX7" fmla="*/ 291656 w 583312"/>
                <a:gd name="connsiteY7" fmla="*/ 16127 h 583312"/>
                <a:gd name="connsiteX8" fmla="*/ 567186 w 583312"/>
                <a:gd name="connsiteY8" fmla="*/ 291656 h 583312"/>
                <a:gd name="connsiteX9" fmla="*/ 291656 w 583312"/>
                <a:gd name="connsiteY9" fmla="*/ 567186 h 583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312" h="583312">
                  <a:moveTo>
                    <a:pt x="291656" y="0"/>
                  </a:moveTo>
                  <a:cubicBezTo>
                    <a:pt x="130870" y="0"/>
                    <a:pt x="0" y="130870"/>
                    <a:pt x="0" y="291656"/>
                  </a:cubicBezTo>
                  <a:cubicBezTo>
                    <a:pt x="0" y="452442"/>
                    <a:pt x="130870" y="583313"/>
                    <a:pt x="291656" y="583313"/>
                  </a:cubicBezTo>
                  <a:cubicBezTo>
                    <a:pt x="452442" y="583313"/>
                    <a:pt x="583313" y="452442"/>
                    <a:pt x="583313" y="291656"/>
                  </a:cubicBezTo>
                  <a:cubicBezTo>
                    <a:pt x="583313" y="130870"/>
                    <a:pt x="452523" y="0"/>
                    <a:pt x="291656" y="0"/>
                  </a:cubicBezTo>
                  <a:close/>
                  <a:moveTo>
                    <a:pt x="291656" y="567186"/>
                  </a:moveTo>
                  <a:cubicBezTo>
                    <a:pt x="139740" y="567186"/>
                    <a:pt x="16127" y="443573"/>
                    <a:pt x="16127" y="291656"/>
                  </a:cubicBezTo>
                  <a:cubicBezTo>
                    <a:pt x="16127" y="139740"/>
                    <a:pt x="139740" y="16127"/>
                    <a:pt x="291656" y="16127"/>
                  </a:cubicBezTo>
                  <a:cubicBezTo>
                    <a:pt x="443573" y="16127"/>
                    <a:pt x="567186" y="139740"/>
                    <a:pt x="567186" y="291656"/>
                  </a:cubicBezTo>
                  <a:cubicBezTo>
                    <a:pt x="567186" y="443573"/>
                    <a:pt x="443573" y="567186"/>
                    <a:pt x="291656" y="567186"/>
                  </a:cubicBezTo>
                  <a:close/>
                </a:path>
              </a:pathLst>
            </a:custGeom>
            <a:solidFill>
              <a:srgbClr val="000000"/>
            </a:solidFill>
            <a:ln w="8063" cap="flat">
              <a:noFill/>
              <a:prstDash val="solid"/>
              <a:miter/>
            </a:ln>
          </p:spPr>
          <p:txBody>
            <a:bodyPr rtlCol="0" anchor="ctr"/>
            <a:lstStyle/>
            <a:p>
              <a:endParaRPr lang="en-GB"/>
            </a:p>
          </p:txBody>
        </p:sp>
        <p:sp>
          <p:nvSpPr>
            <p:cNvPr id="22" name="Freeform: Shape 7">
              <a:extLst>
                <a:ext uri="{FF2B5EF4-FFF2-40B4-BE49-F238E27FC236}">
                  <a16:creationId xmlns:a16="http://schemas.microsoft.com/office/drawing/2014/main" id="{9BE43B10-0814-CAC4-F539-35AF46738BBA}"/>
                </a:ext>
              </a:extLst>
            </p:cNvPr>
            <p:cNvSpPr/>
            <p:nvPr/>
          </p:nvSpPr>
          <p:spPr>
            <a:xfrm>
              <a:off x="11206318" y="2171094"/>
              <a:ext cx="983810" cy="983826"/>
            </a:xfrm>
            <a:custGeom>
              <a:avLst/>
              <a:gdLst>
                <a:gd name="connsiteX0" fmla="*/ 957701 w 983810"/>
                <a:gd name="connsiteY0" fmla="*/ 861584 h 983826"/>
                <a:gd name="connsiteX1" fmla="*/ 739906 w 983810"/>
                <a:gd name="connsiteY1" fmla="*/ 643789 h 983826"/>
                <a:gd name="connsiteX2" fmla="*/ 728536 w 983810"/>
                <a:gd name="connsiteY2" fmla="*/ 643789 h 983826"/>
                <a:gd name="connsiteX3" fmla="*/ 720150 w 983810"/>
                <a:gd name="connsiteY3" fmla="*/ 652175 h 983826"/>
                <a:gd name="connsiteX4" fmla="*/ 651852 w 983810"/>
                <a:gd name="connsiteY4" fmla="*/ 583877 h 983826"/>
                <a:gd name="connsiteX5" fmla="*/ 726682 w 983810"/>
                <a:gd name="connsiteY5" fmla="*/ 363341 h 983826"/>
                <a:gd name="connsiteX6" fmla="*/ 363340 w 983810"/>
                <a:gd name="connsiteY6" fmla="*/ 0 h 983826"/>
                <a:gd name="connsiteX7" fmla="*/ 0 w 983810"/>
                <a:gd name="connsiteY7" fmla="*/ 363341 h 983826"/>
                <a:gd name="connsiteX8" fmla="*/ 363340 w 983810"/>
                <a:gd name="connsiteY8" fmla="*/ 726682 h 983826"/>
                <a:gd name="connsiteX9" fmla="*/ 583878 w 983810"/>
                <a:gd name="connsiteY9" fmla="*/ 651853 h 983826"/>
                <a:gd name="connsiteX10" fmla="*/ 652175 w 983810"/>
                <a:gd name="connsiteY10" fmla="*/ 720150 h 983826"/>
                <a:gd name="connsiteX11" fmla="*/ 643789 w 983810"/>
                <a:gd name="connsiteY11" fmla="*/ 728536 h 983826"/>
                <a:gd name="connsiteX12" fmla="*/ 641451 w 983810"/>
                <a:gd name="connsiteY12" fmla="*/ 734261 h 983826"/>
                <a:gd name="connsiteX13" fmla="*/ 643789 w 983810"/>
                <a:gd name="connsiteY13" fmla="*/ 739987 h 983826"/>
                <a:gd name="connsiteX14" fmla="*/ 861584 w 983810"/>
                <a:gd name="connsiteY14" fmla="*/ 957781 h 983826"/>
                <a:gd name="connsiteX15" fmla="*/ 904079 w 983810"/>
                <a:gd name="connsiteY15" fmla="*/ 982375 h 983826"/>
                <a:gd name="connsiteX16" fmla="*/ 916497 w 983810"/>
                <a:gd name="connsiteY16" fmla="*/ 983827 h 983826"/>
                <a:gd name="connsiteX17" fmla="*/ 943590 w 983810"/>
                <a:gd name="connsiteY17" fmla="*/ 973425 h 983826"/>
                <a:gd name="connsiteX18" fmla="*/ 973344 w 983810"/>
                <a:gd name="connsiteY18" fmla="*/ 943670 h 983826"/>
                <a:gd name="connsiteX19" fmla="*/ 957701 w 983810"/>
                <a:gd name="connsiteY19" fmla="*/ 861584 h 983826"/>
                <a:gd name="connsiteX20" fmla="*/ 16127 w 983810"/>
                <a:gd name="connsiteY20" fmla="*/ 363341 h 983826"/>
                <a:gd name="connsiteX21" fmla="*/ 363340 w 983810"/>
                <a:gd name="connsiteY21" fmla="*/ 16127 h 983826"/>
                <a:gd name="connsiteX22" fmla="*/ 710555 w 983810"/>
                <a:gd name="connsiteY22" fmla="*/ 363341 h 983826"/>
                <a:gd name="connsiteX23" fmla="*/ 363340 w 983810"/>
                <a:gd name="connsiteY23" fmla="*/ 710555 h 983826"/>
                <a:gd name="connsiteX24" fmla="*/ 16127 w 983810"/>
                <a:gd name="connsiteY24" fmla="*/ 363341 h 983826"/>
                <a:gd name="connsiteX25" fmla="*/ 596537 w 983810"/>
                <a:gd name="connsiteY25" fmla="*/ 641773 h 983826"/>
                <a:gd name="connsiteX26" fmla="*/ 641773 w 983810"/>
                <a:gd name="connsiteY26" fmla="*/ 596537 h 983826"/>
                <a:gd name="connsiteX27" fmla="*/ 708862 w 983810"/>
                <a:gd name="connsiteY27" fmla="*/ 663545 h 983826"/>
                <a:gd name="connsiteX28" fmla="*/ 663626 w 983810"/>
                <a:gd name="connsiteY28" fmla="*/ 708781 h 983826"/>
                <a:gd name="connsiteX29" fmla="*/ 596537 w 983810"/>
                <a:gd name="connsiteY29" fmla="*/ 641773 h 983826"/>
                <a:gd name="connsiteX30" fmla="*/ 961975 w 983810"/>
                <a:gd name="connsiteY30" fmla="*/ 932220 h 983826"/>
                <a:gd name="connsiteX31" fmla="*/ 932220 w 983810"/>
                <a:gd name="connsiteY31" fmla="*/ 961974 h 983826"/>
                <a:gd name="connsiteX32" fmla="*/ 907626 w 983810"/>
                <a:gd name="connsiteY32" fmla="*/ 966571 h 983826"/>
                <a:gd name="connsiteX33" fmla="*/ 873034 w 983810"/>
                <a:gd name="connsiteY33" fmla="*/ 946331 h 983826"/>
                <a:gd name="connsiteX34" fmla="*/ 660964 w 983810"/>
                <a:gd name="connsiteY34" fmla="*/ 734261 h 983826"/>
                <a:gd name="connsiteX35" fmla="*/ 725956 w 983810"/>
                <a:gd name="connsiteY35" fmla="*/ 669270 h 983826"/>
                <a:gd name="connsiteX36" fmla="*/ 725956 w 983810"/>
                <a:gd name="connsiteY36" fmla="*/ 669270 h 983826"/>
                <a:gd name="connsiteX37" fmla="*/ 725956 w 983810"/>
                <a:gd name="connsiteY37" fmla="*/ 669270 h 983826"/>
                <a:gd name="connsiteX38" fmla="*/ 734342 w 983810"/>
                <a:gd name="connsiteY38" fmla="*/ 660884 h 983826"/>
                <a:gd name="connsiteX39" fmla="*/ 946412 w 983810"/>
                <a:gd name="connsiteY39" fmla="*/ 872954 h 983826"/>
                <a:gd name="connsiteX40" fmla="*/ 961975 w 983810"/>
                <a:gd name="connsiteY40" fmla="*/ 932220 h 983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83810" h="983826">
                  <a:moveTo>
                    <a:pt x="957701" y="861584"/>
                  </a:moveTo>
                  <a:lnTo>
                    <a:pt x="739906" y="643789"/>
                  </a:lnTo>
                  <a:cubicBezTo>
                    <a:pt x="736761" y="640644"/>
                    <a:pt x="731681" y="640644"/>
                    <a:pt x="728536" y="643789"/>
                  </a:cubicBezTo>
                  <a:lnTo>
                    <a:pt x="720150" y="652175"/>
                  </a:lnTo>
                  <a:lnTo>
                    <a:pt x="651852" y="583877"/>
                  </a:lnTo>
                  <a:cubicBezTo>
                    <a:pt x="698702" y="522675"/>
                    <a:pt x="726682" y="446234"/>
                    <a:pt x="726682" y="363341"/>
                  </a:cubicBezTo>
                  <a:cubicBezTo>
                    <a:pt x="726682" y="162963"/>
                    <a:pt x="563719" y="0"/>
                    <a:pt x="363340" y="0"/>
                  </a:cubicBezTo>
                  <a:cubicBezTo>
                    <a:pt x="162963" y="0"/>
                    <a:pt x="0" y="162963"/>
                    <a:pt x="0" y="363341"/>
                  </a:cubicBezTo>
                  <a:cubicBezTo>
                    <a:pt x="0" y="563719"/>
                    <a:pt x="162963" y="726682"/>
                    <a:pt x="363340" y="726682"/>
                  </a:cubicBezTo>
                  <a:cubicBezTo>
                    <a:pt x="446233" y="726682"/>
                    <a:pt x="522675" y="698701"/>
                    <a:pt x="583878" y="651853"/>
                  </a:cubicBezTo>
                  <a:lnTo>
                    <a:pt x="652175" y="720150"/>
                  </a:lnTo>
                  <a:lnTo>
                    <a:pt x="643789" y="728536"/>
                  </a:lnTo>
                  <a:cubicBezTo>
                    <a:pt x="642257" y="730068"/>
                    <a:pt x="641451" y="732084"/>
                    <a:pt x="641451" y="734261"/>
                  </a:cubicBezTo>
                  <a:cubicBezTo>
                    <a:pt x="641451" y="736439"/>
                    <a:pt x="642338" y="738455"/>
                    <a:pt x="643789" y="739987"/>
                  </a:cubicBezTo>
                  <a:lnTo>
                    <a:pt x="861584" y="957781"/>
                  </a:lnTo>
                  <a:cubicBezTo>
                    <a:pt x="874163" y="970360"/>
                    <a:pt x="889242" y="979150"/>
                    <a:pt x="904079" y="982375"/>
                  </a:cubicBezTo>
                  <a:cubicBezTo>
                    <a:pt x="908433" y="983343"/>
                    <a:pt x="912546" y="983827"/>
                    <a:pt x="916497" y="983827"/>
                  </a:cubicBezTo>
                  <a:cubicBezTo>
                    <a:pt x="927382" y="983827"/>
                    <a:pt x="936736" y="980279"/>
                    <a:pt x="943590" y="973425"/>
                  </a:cubicBezTo>
                  <a:lnTo>
                    <a:pt x="973344" y="943670"/>
                  </a:lnTo>
                  <a:cubicBezTo>
                    <a:pt x="991971" y="924963"/>
                    <a:pt x="985117" y="889000"/>
                    <a:pt x="957701" y="861584"/>
                  </a:cubicBezTo>
                  <a:close/>
                  <a:moveTo>
                    <a:pt x="16127" y="363341"/>
                  </a:moveTo>
                  <a:cubicBezTo>
                    <a:pt x="16127" y="171914"/>
                    <a:pt x="171913" y="16127"/>
                    <a:pt x="363340" y="16127"/>
                  </a:cubicBezTo>
                  <a:cubicBezTo>
                    <a:pt x="554848" y="16127"/>
                    <a:pt x="710555" y="171914"/>
                    <a:pt x="710555" y="363341"/>
                  </a:cubicBezTo>
                  <a:cubicBezTo>
                    <a:pt x="710555" y="554768"/>
                    <a:pt x="554769" y="710555"/>
                    <a:pt x="363340" y="710555"/>
                  </a:cubicBezTo>
                  <a:cubicBezTo>
                    <a:pt x="171913" y="710555"/>
                    <a:pt x="16127" y="554849"/>
                    <a:pt x="16127" y="363341"/>
                  </a:cubicBezTo>
                  <a:close/>
                  <a:moveTo>
                    <a:pt x="596537" y="641773"/>
                  </a:moveTo>
                  <a:cubicBezTo>
                    <a:pt x="612906" y="628065"/>
                    <a:pt x="627985" y="612906"/>
                    <a:pt x="641773" y="596537"/>
                  </a:cubicBezTo>
                  <a:lnTo>
                    <a:pt x="708862" y="663545"/>
                  </a:lnTo>
                  <a:lnTo>
                    <a:pt x="663626" y="708781"/>
                  </a:lnTo>
                  <a:lnTo>
                    <a:pt x="596537" y="641773"/>
                  </a:lnTo>
                  <a:close/>
                  <a:moveTo>
                    <a:pt x="961975" y="932220"/>
                  </a:moveTo>
                  <a:lnTo>
                    <a:pt x="932220" y="961974"/>
                  </a:lnTo>
                  <a:cubicBezTo>
                    <a:pt x="926898" y="967296"/>
                    <a:pt x="918190" y="968909"/>
                    <a:pt x="907626" y="966571"/>
                  </a:cubicBezTo>
                  <a:cubicBezTo>
                    <a:pt x="895773" y="963910"/>
                    <a:pt x="883516" y="956733"/>
                    <a:pt x="873034" y="946331"/>
                  </a:cubicBezTo>
                  <a:lnTo>
                    <a:pt x="660964" y="734261"/>
                  </a:lnTo>
                  <a:lnTo>
                    <a:pt x="725956" y="669270"/>
                  </a:lnTo>
                  <a:cubicBezTo>
                    <a:pt x="725956" y="669270"/>
                    <a:pt x="725956" y="669270"/>
                    <a:pt x="725956" y="669270"/>
                  </a:cubicBezTo>
                  <a:cubicBezTo>
                    <a:pt x="725956" y="669270"/>
                    <a:pt x="725956" y="669270"/>
                    <a:pt x="725956" y="669270"/>
                  </a:cubicBezTo>
                  <a:lnTo>
                    <a:pt x="734342" y="660884"/>
                  </a:lnTo>
                  <a:lnTo>
                    <a:pt x="946412" y="872954"/>
                  </a:lnTo>
                  <a:cubicBezTo>
                    <a:pt x="966571" y="893273"/>
                    <a:pt x="973747" y="920367"/>
                    <a:pt x="961975" y="932220"/>
                  </a:cubicBezTo>
                  <a:close/>
                </a:path>
              </a:pathLst>
            </a:custGeom>
            <a:solidFill>
              <a:srgbClr val="000000"/>
            </a:solidFill>
            <a:ln w="8063" cap="flat">
              <a:noFill/>
              <a:prstDash val="solid"/>
              <a:miter/>
            </a:ln>
          </p:spPr>
          <p:txBody>
            <a:bodyPr rtlCol="0" anchor="ctr"/>
            <a:lstStyle/>
            <a:p>
              <a:endParaRPr lang="en-GB"/>
            </a:p>
          </p:txBody>
        </p:sp>
      </p:grpSp>
    </p:spTree>
    <p:extLst>
      <p:ext uri="{BB962C8B-B14F-4D97-AF65-F5344CB8AC3E}">
        <p14:creationId xmlns:p14="http://schemas.microsoft.com/office/powerpoint/2010/main" val="7826257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94692-D1FE-8D72-2165-DE1E1646D1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FCF33B-92EF-9DEA-98C7-55B69E523840}"/>
              </a:ext>
            </a:extLst>
          </p:cNvPr>
          <p:cNvSpPr>
            <a:spLocks noGrp="1"/>
          </p:cNvSpPr>
          <p:nvPr>
            <p:ph type="title"/>
          </p:nvPr>
        </p:nvSpPr>
        <p:spPr>
          <a:xfrm>
            <a:off x="449260" y="3168530"/>
            <a:ext cx="7380000" cy="1222614"/>
          </a:xfrm>
        </p:spPr>
        <p:txBody>
          <a:bodyPr/>
          <a:lstStyle/>
          <a:p>
            <a:r>
              <a:rPr lang="en-gb" dirty="0"/>
              <a:t>Developing the accessibility audit report</a:t>
            </a:r>
            <a:endParaRPr lang="en-GB" sz="3800" dirty="0"/>
          </a:p>
        </p:txBody>
      </p:sp>
      <p:sp>
        <p:nvSpPr>
          <p:cNvPr id="4" name="Footer Placeholder 3">
            <a:extLst>
              <a:ext uri="{FF2B5EF4-FFF2-40B4-BE49-F238E27FC236}">
                <a16:creationId xmlns:a16="http://schemas.microsoft.com/office/drawing/2014/main" id="{7F142599-A324-26B0-FCB7-0FB799403567}"/>
              </a:ext>
              <a:ext uri="{C183D7F6-B498-43B3-948B-1728B52AA6E4}">
                <adec:decorative xmlns:adec="http://schemas.microsoft.com/office/drawing/2017/decorative" val="1"/>
              </a:ext>
            </a:extLst>
          </p:cNvPr>
          <p:cNvSpPr>
            <a:spLocks noGrp="1"/>
          </p:cNvSpPr>
          <p:nvPr>
            <p:ph type="ftr" sz="quarter" idx="11"/>
          </p:nvPr>
        </p:nvSpPr>
        <p:spPr/>
        <p:txBody>
          <a:bodyPr/>
          <a:lstStyle/>
          <a:p>
            <a:pPr lvl="0">
              <a:defRPr/>
            </a:pPr>
            <a:r>
              <a:rPr lang="en-GB">
                <a:solidFill>
                  <a:prstClr val="black"/>
                </a:solidFill>
              </a:rPr>
              <a:t>Part 4: Steps of carrying out a voting accessibility audit</a:t>
            </a:r>
          </a:p>
        </p:txBody>
      </p:sp>
    </p:spTree>
    <p:extLst>
      <p:ext uri="{BB962C8B-B14F-4D97-AF65-F5344CB8AC3E}">
        <p14:creationId xmlns:p14="http://schemas.microsoft.com/office/powerpoint/2010/main" val="28462850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814CB-D1BC-149F-9C6E-43BA89E0DE5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3D9421A-F776-BE83-0101-BFD179EB8878}"/>
              </a:ext>
            </a:extLst>
          </p:cNvPr>
          <p:cNvSpPr>
            <a:spLocks noGrp="1"/>
          </p:cNvSpPr>
          <p:nvPr>
            <p:ph type="title"/>
          </p:nvPr>
        </p:nvSpPr>
        <p:spPr>
          <a:xfrm>
            <a:off x="449261" y="466725"/>
            <a:ext cx="9756000" cy="1086781"/>
          </a:xfrm>
        </p:spPr>
        <p:txBody>
          <a:bodyPr/>
          <a:lstStyle/>
          <a:p>
            <a:r>
              <a:rPr lang="en-gb" dirty="0"/>
              <a:t>The accessibility audit report </a:t>
            </a:r>
            <a:br>
              <a:rPr lang="en-GB" dirty="0"/>
            </a:br>
            <a:r>
              <a:rPr lang="en-gb" dirty="0"/>
              <a:t>has five sections</a:t>
            </a:r>
          </a:p>
        </p:txBody>
      </p:sp>
      <p:sp>
        <p:nvSpPr>
          <p:cNvPr id="3" name="Espace réservé du contenu 2">
            <a:extLst>
              <a:ext uri="{FF2B5EF4-FFF2-40B4-BE49-F238E27FC236}">
                <a16:creationId xmlns:a16="http://schemas.microsoft.com/office/drawing/2014/main" id="{58D1CF09-27E2-1C13-9BDA-A3E474DFF6C9}"/>
              </a:ext>
            </a:extLst>
          </p:cNvPr>
          <p:cNvSpPr>
            <a:spLocks noGrp="1"/>
          </p:cNvSpPr>
          <p:nvPr>
            <p:ph idx="1"/>
          </p:nvPr>
        </p:nvSpPr>
        <p:spPr>
          <a:xfrm>
            <a:off x="449263" y="2277207"/>
            <a:ext cx="6590634" cy="3720470"/>
          </a:xfrm>
        </p:spPr>
        <p:txBody>
          <a:bodyPr>
            <a:normAutofit fontScale="92500" lnSpcReduction="20000"/>
          </a:bodyPr>
          <a:lstStyle/>
          <a:p>
            <a:r>
              <a:rPr lang="en-GB"/>
              <a:t>1. Introduction </a:t>
            </a:r>
          </a:p>
          <a:p>
            <a:pPr lvl="2"/>
            <a:r>
              <a:rPr lang="en-GB" sz="2600"/>
              <a:t>Introduce the scale at which accessibility audits were conducted and any policies that underpin accessibility of voting in your context. This section may include a map of the polling stations.</a:t>
            </a:r>
          </a:p>
          <a:p>
            <a:r>
              <a:rPr lang="en-GB"/>
              <a:t>2. Methodology and tools </a:t>
            </a:r>
          </a:p>
          <a:p>
            <a:pPr lvl="2"/>
            <a:r>
              <a:rPr lang="en-GB" sz="2600"/>
              <a:t>Summarise your approach to the accessibility audits and the tools you used.</a:t>
            </a:r>
          </a:p>
          <a:p>
            <a:endParaRPr lang="en-GB"/>
          </a:p>
        </p:txBody>
      </p:sp>
      <p:sp>
        <p:nvSpPr>
          <p:cNvPr id="4" name="Footer Placeholder 3">
            <a:extLst>
              <a:ext uri="{FF2B5EF4-FFF2-40B4-BE49-F238E27FC236}">
                <a16:creationId xmlns:a16="http://schemas.microsoft.com/office/drawing/2014/main" id="{8CC3F255-79E8-3060-2DEA-EAD9F5AFB6D0}"/>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 </a:t>
            </a:r>
            <a:endParaRPr lang="en-GB" noProof="0"/>
          </a:p>
        </p:txBody>
      </p:sp>
    </p:spTree>
    <p:extLst>
      <p:ext uri="{BB962C8B-B14F-4D97-AF65-F5344CB8AC3E}">
        <p14:creationId xmlns:p14="http://schemas.microsoft.com/office/powerpoint/2010/main" val="17784436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4067837F-1E3D-08D7-9513-F22616EABDBF}"/>
              </a:ext>
            </a:extLst>
          </p:cNvPr>
          <p:cNvSpPr>
            <a:spLocks noGrp="1"/>
          </p:cNvSpPr>
          <p:nvPr>
            <p:ph type="title"/>
          </p:nvPr>
        </p:nvSpPr>
        <p:spPr>
          <a:xfrm>
            <a:off x="449261" y="466725"/>
            <a:ext cx="9756000" cy="1086781"/>
          </a:xfrm>
        </p:spPr>
        <p:txBody>
          <a:bodyPr/>
          <a:lstStyle/>
          <a:p>
            <a:r>
              <a:rPr lang="en-gb" dirty="0"/>
              <a:t>The accessibility audit report </a:t>
            </a:r>
            <a:br>
              <a:rPr lang="en-GB" dirty="0"/>
            </a:br>
            <a:r>
              <a:rPr lang="en-gb" dirty="0"/>
              <a:t>has five sections </a:t>
            </a:r>
          </a:p>
        </p:txBody>
      </p:sp>
      <p:sp>
        <p:nvSpPr>
          <p:cNvPr id="3" name="Espace réservé du contenu 2"/>
          <p:cNvSpPr>
            <a:spLocks noGrp="1"/>
          </p:cNvSpPr>
          <p:nvPr>
            <p:ph idx="1"/>
          </p:nvPr>
        </p:nvSpPr>
        <p:spPr>
          <a:xfrm>
            <a:off x="449261" y="1869152"/>
            <a:ext cx="7328053" cy="4482487"/>
          </a:xfrm>
        </p:spPr>
        <p:txBody>
          <a:bodyPr>
            <a:normAutofit/>
          </a:bodyPr>
          <a:lstStyle/>
          <a:p>
            <a:r>
              <a:rPr lang="en-GB" sz="2400"/>
              <a:t>3. Barriers and challenges faced by people with disabilities in voting</a:t>
            </a:r>
          </a:p>
          <a:p>
            <a:pPr lvl="2"/>
            <a:r>
              <a:rPr lang="en-GB" sz="2400"/>
              <a:t>Summarise your findings from the voting accessibility checklist with any barriers that were found, specific to your context. </a:t>
            </a:r>
          </a:p>
          <a:p>
            <a:r>
              <a:rPr lang="en-GB" sz="2400"/>
              <a:t>3.1 The feelings/experiences of people with disabilities</a:t>
            </a:r>
          </a:p>
          <a:p>
            <a:pPr lvl="2"/>
            <a:r>
              <a:rPr lang="en-GB" sz="2400"/>
              <a:t>Summarise your findings from the voting accessibility survey, looking at how voters with disabilities were affected by any barriers present.</a:t>
            </a:r>
          </a:p>
        </p:txBody>
      </p:sp>
      <p:sp>
        <p:nvSpPr>
          <p:cNvPr id="4" name="Footer Placeholder 3">
            <a:extLst>
              <a:ext uri="{FF2B5EF4-FFF2-40B4-BE49-F238E27FC236}">
                <a16:creationId xmlns:a16="http://schemas.microsoft.com/office/drawing/2014/main" id="{89D42D62-FF93-82C6-AF0E-020572893A7E}"/>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 </a:t>
            </a:r>
            <a:endParaRPr lang="en-GB" noProof="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D0152-EBBC-B4A3-CC5E-11D4328642BA}"/>
            </a:ext>
          </a:extLst>
        </p:cNvPr>
        <p:cNvGrpSpPr/>
        <p:nvPr/>
      </p:nvGrpSpPr>
      <p:grpSpPr>
        <a:xfrm>
          <a:off x="0" y="0"/>
          <a:ext cx="0" cy="0"/>
          <a:chOff x="0" y="0"/>
          <a:chExt cx="0" cy="0"/>
        </a:xfrm>
      </p:grpSpPr>
      <p:sp>
        <p:nvSpPr>
          <p:cNvPr id="6" name="Titre 1">
            <a:extLst>
              <a:ext uri="{FF2B5EF4-FFF2-40B4-BE49-F238E27FC236}">
                <a16:creationId xmlns:a16="http://schemas.microsoft.com/office/drawing/2014/main" id="{898023F6-0C88-ADDF-F1EE-CAD0F330299F}"/>
              </a:ext>
            </a:extLst>
          </p:cNvPr>
          <p:cNvSpPr>
            <a:spLocks noGrp="1"/>
          </p:cNvSpPr>
          <p:nvPr>
            <p:ph type="title"/>
          </p:nvPr>
        </p:nvSpPr>
        <p:spPr>
          <a:xfrm>
            <a:off x="449261" y="466725"/>
            <a:ext cx="9756000" cy="1086781"/>
          </a:xfrm>
        </p:spPr>
        <p:txBody>
          <a:bodyPr/>
          <a:lstStyle/>
          <a:p>
            <a:r>
              <a:rPr lang="en-gb" dirty="0"/>
              <a:t>The accessibility audit report </a:t>
            </a:r>
            <a:br>
              <a:rPr lang="en-GB" dirty="0"/>
            </a:br>
            <a:r>
              <a:rPr lang="en-gb" dirty="0"/>
              <a:t>has five sections  </a:t>
            </a:r>
          </a:p>
        </p:txBody>
      </p:sp>
      <p:sp>
        <p:nvSpPr>
          <p:cNvPr id="3" name="Espace réservé du contenu 2">
            <a:extLst>
              <a:ext uri="{FF2B5EF4-FFF2-40B4-BE49-F238E27FC236}">
                <a16:creationId xmlns:a16="http://schemas.microsoft.com/office/drawing/2014/main" id="{45E807AE-ED4D-993B-6BDF-684D4F6B0DBE}"/>
              </a:ext>
            </a:extLst>
          </p:cNvPr>
          <p:cNvSpPr>
            <a:spLocks noGrp="1"/>
          </p:cNvSpPr>
          <p:nvPr>
            <p:ph idx="1"/>
          </p:nvPr>
        </p:nvSpPr>
        <p:spPr>
          <a:xfrm>
            <a:off x="449264" y="1918257"/>
            <a:ext cx="7514866" cy="4487386"/>
          </a:xfrm>
        </p:spPr>
        <p:txBody>
          <a:bodyPr>
            <a:normAutofit/>
          </a:bodyPr>
          <a:lstStyle/>
          <a:p>
            <a:r>
              <a:rPr lang="en-GB" sz="2400"/>
              <a:t>4. National-level recommendations</a:t>
            </a:r>
          </a:p>
          <a:p>
            <a:pPr lvl="2"/>
            <a:r>
              <a:rPr lang="en-GB" sz="2400"/>
              <a:t>Summarise your findings from the </a:t>
            </a:r>
            <a:r>
              <a:rPr lang="en-GB" sz="2400" b="1"/>
              <a:t>voting accessibility recommendations template</a:t>
            </a:r>
            <a:r>
              <a:rPr lang="en-GB" sz="2400"/>
              <a:t>. Write your recommendations one by one, providing a description for each of the current situation and prevalence of the barrier. Explain how the barrier will be addressed, </a:t>
            </a:r>
            <a:br>
              <a:rPr lang="en-GB" sz="2400"/>
            </a:br>
            <a:r>
              <a:rPr lang="en-GB" sz="2400"/>
              <a:t>and identify which stakeholder(s) are responsible for it.</a:t>
            </a:r>
          </a:p>
          <a:p>
            <a:r>
              <a:rPr lang="en-GB" sz="2400"/>
              <a:t>5. Conclusion</a:t>
            </a:r>
          </a:p>
          <a:p>
            <a:pPr lvl="2"/>
            <a:r>
              <a:rPr lang="en-GB" sz="2400"/>
              <a:t>Divide your conclusions into short- and long-term goals, and your path to achieving a twin-tracked approach.</a:t>
            </a:r>
          </a:p>
        </p:txBody>
      </p:sp>
      <p:sp>
        <p:nvSpPr>
          <p:cNvPr id="4" name="Footer Placeholder 3">
            <a:extLst>
              <a:ext uri="{FF2B5EF4-FFF2-40B4-BE49-F238E27FC236}">
                <a16:creationId xmlns:a16="http://schemas.microsoft.com/office/drawing/2014/main" id="{38C5D831-7147-363F-AF6F-A7D149EE8685}"/>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 </a:t>
            </a:r>
            <a:endParaRPr lang="en-GB" noProof="0"/>
          </a:p>
        </p:txBody>
      </p:sp>
    </p:spTree>
    <p:extLst>
      <p:ext uri="{BB962C8B-B14F-4D97-AF65-F5344CB8AC3E}">
        <p14:creationId xmlns:p14="http://schemas.microsoft.com/office/powerpoint/2010/main" val="429430589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F860E-CD5E-4B4B-DA40-543A23F2C0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35C85DB-47FB-D840-0B26-30C8BA5057E2}"/>
              </a:ext>
            </a:extLst>
          </p:cNvPr>
          <p:cNvSpPr>
            <a:spLocks noGrp="1"/>
          </p:cNvSpPr>
          <p:nvPr>
            <p:ph type="ctrTitle"/>
          </p:nvPr>
        </p:nvSpPr>
        <p:spPr>
          <a:xfrm>
            <a:off x="449262" y="1944506"/>
            <a:ext cx="9757439" cy="1456376"/>
          </a:xfrm>
        </p:spPr>
        <p:txBody>
          <a:bodyPr/>
          <a:lstStyle/>
          <a:p>
            <a:r>
              <a:rPr lang="en-GB" dirty="0"/>
              <a:t>Group work   </a:t>
            </a:r>
          </a:p>
        </p:txBody>
      </p:sp>
      <p:sp>
        <p:nvSpPr>
          <p:cNvPr id="3" name="Subtitle 2">
            <a:extLst>
              <a:ext uri="{FF2B5EF4-FFF2-40B4-BE49-F238E27FC236}">
                <a16:creationId xmlns:a16="http://schemas.microsoft.com/office/drawing/2014/main" id="{00BB1A60-757A-8D37-49D9-E509AE498ED5}"/>
              </a:ext>
            </a:extLst>
          </p:cNvPr>
          <p:cNvSpPr>
            <a:spLocks noGrp="1"/>
          </p:cNvSpPr>
          <p:nvPr>
            <p:ph type="subTitle" idx="1"/>
          </p:nvPr>
        </p:nvSpPr>
        <p:spPr>
          <a:xfrm>
            <a:off x="457345" y="3147960"/>
            <a:ext cx="9757439" cy="1599138"/>
          </a:xfrm>
        </p:spPr>
        <p:txBody>
          <a:bodyPr/>
          <a:lstStyle/>
          <a:p>
            <a:r>
              <a:rPr lang="en-GB"/>
              <a:t>Planning dissemination</a:t>
            </a:r>
          </a:p>
        </p:txBody>
      </p:sp>
      <p:sp>
        <p:nvSpPr>
          <p:cNvPr id="10" name="Footer Placeholder 4">
            <a:extLst>
              <a:ext uri="{FF2B5EF4-FFF2-40B4-BE49-F238E27FC236}">
                <a16:creationId xmlns:a16="http://schemas.microsoft.com/office/drawing/2014/main" id="{05F58736-2B0D-D59B-6625-2081F4E6FC29}"/>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graphicFrame>
        <p:nvGraphicFramePr>
          <p:cNvPr id="2" name="Table 1">
            <a:extLst>
              <a:ext uri="{FF2B5EF4-FFF2-40B4-BE49-F238E27FC236}">
                <a16:creationId xmlns:a16="http://schemas.microsoft.com/office/drawing/2014/main" id="{A7D0D243-6847-8C9E-0B2B-77BF96F862C1}"/>
              </a:ext>
            </a:extLst>
          </p:cNvPr>
          <p:cNvGraphicFramePr>
            <a:graphicFrameLocks noGrp="1"/>
          </p:cNvGraphicFramePr>
          <p:nvPr>
            <p:extLst>
              <p:ext uri="{D42A27DB-BD31-4B8C-83A1-F6EECF244321}">
                <p14:modId xmlns:p14="http://schemas.microsoft.com/office/powerpoint/2010/main" val="1556380965"/>
              </p:ext>
            </p:extLst>
          </p:nvPr>
        </p:nvGraphicFramePr>
        <p:xfrm>
          <a:off x="466723" y="4358964"/>
          <a:ext cx="9748840" cy="1669542"/>
        </p:xfrm>
        <a:graphic>
          <a:graphicData uri="http://schemas.openxmlformats.org/drawingml/2006/table">
            <a:tbl>
              <a:tblPr firstRow="1" firstCol="1" bandRow="1">
                <a:tableStyleId>{0817EA92-75D0-4044-A80A-286907CE0DDB}</a:tableStyleId>
              </a:tblPr>
              <a:tblGrid>
                <a:gridCol w="2437210">
                  <a:extLst>
                    <a:ext uri="{9D8B030D-6E8A-4147-A177-3AD203B41FA5}">
                      <a16:colId xmlns:a16="http://schemas.microsoft.com/office/drawing/2014/main" val="1454262477"/>
                    </a:ext>
                  </a:extLst>
                </a:gridCol>
                <a:gridCol w="2437210">
                  <a:extLst>
                    <a:ext uri="{9D8B030D-6E8A-4147-A177-3AD203B41FA5}">
                      <a16:colId xmlns:a16="http://schemas.microsoft.com/office/drawing/2014/main" val="3917587774"/>
                    </a:ext>
                  </a:extLst>
                </a:gridCol>
                <a:gridCol w="2437210">
                  <a:extLst>
                    <a:ext uri="{9D8B030D-6E8A-4147-A177-3AD203B41FA5}">
                      <a16:colId xmlns:a16="http://schemas.microsoft.com/office/drawing/2014/main" val="245352549"/>
                    </a:ext>
                  </a:extLst>
                </a:gridCol>
                <a:gridCol w="2437210">
                  <a:extLst>
                    <a:ext uri="{9D8B030D-6E8A-4147-A177-3AD203B41FA5}">
                      <a16:colId xmlns:a16="http://schemas.microsoft.com/office/drawing/2014/main" val="1699563379"/>
                    </a:ext>
                  </a:extLst>
                </a:gridCol>
              </a:tblGrid>
              <a:tr h="1628650">
                <a:tc>
                  <a:txBody>
                    <a:bodyPr/>
                    <a:lstStyle/>
                    <a:p>
                      <a:pPr>
                        <a:lnSpc>
                          <a:spcPct val="110000"/>
                        </a:lnSpc>
                        <a:spcBef>
                          <a:spcPts val="200"/>
                        </a:spcBef>
                        <a:spcAft>
                          <a:spcPts val="800"/>
                        </a:spcAft>
                        <a:buNone/>
                      </a:pPr>
                      <a:r>
                        <a:rPr lang="en-GB" sz="2400">
                          <a:effectLst/>
                        </a:rPr>
                        <a:t>Stakeholder name</a:t>
                      </a:r>
                      <a:endParaRPr lang="en-GB"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tc>
                  <a:txBody>
                    <a:bodyPr/>
                    <a:lstStyle/>
                    <a:p>
                      <a:pPr>
                        <a:lnSpc>
                          <a:spcPct val="110000"/>
                        </a:lnSpc>
                        <a:spcBef>
                          <a:spcPts val="200"/>
                        </a:spcBef>
                        <a:spcAft>
                          <a:spcPts val="800"/>
                        </a:spcAft>
                        <a:buNone/>
                      </a:pPr>
                      <a:r>
                        <a:rPr lang="en-GB" sz="2400">
                          <a:effectLst/>
                        </a:rPr>
                        <a:t>Role in relation to inclusive elections</a:t>
                      </a:r>
                      <a:endParaRPr lang="en-GB"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tc>
                  <a:txBody>
                    <a:bodyPr/>
                    <a:lstStyle/>
                    <a:p>
                      <a:pPr>
                        <a:lnSpc>
                          <a:spcPct val="110000"/>
                        </a:lnSpc>
                        <a:spcBef>
                          <a:spcPts val="200"/>
                        </a:spcBef>
                        <a:spcAft>
                          <a:spcPts val="800"/>
                        </a:spcAft>
                        <a:buNone/>
                      </a:pPr>
                      <a:r>
                        <a:rPr lang="en-GB" sz="2400">
                          <a:effectLst/>
                        </a:rPr>
                        <a:t>Rationale for sharing the audit with this stakeholder</a:t>
                      </a:r>
                      <a:endParaRPr lang="en-GB"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tc>
                  <a:txBody>
                    <a:bodyPr/>
                    <a:lstStyle/>
                    <a:p>
                      <a:pPr>
                        <a:lnSpc>
                          <a:spcPct val="110000"/>
                        </a:lnSpc>
                        <a:spcBef>
                          <a:spcPts val="200"/>
                        </a:spcBef>
                        <a:spcAft>
                          <a:spcPts val="800"/>
                        </a:spcAft>
                        <a:buNone/>
                      </a:pPr>
                      <a:r>
                        <a:rPr lang="en-GB" sz="2400">
                          <a:effectLst/>
                        </a:rPr>
                        <a:t>How we will share the audit findings with them </a:t>
                      </a:r>
                      <a:endParaRPr lang="en-GB" sz="24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noFill/>
                  </a:tcPr>
                </a:tc>
                <a:extLst>
                  <a:ext uri="{0D108BD9-81ED-4DB2-BD59-A6C34878D82A}">
                    <a16:rowId xmlns:a16="http://schemas.microsoft.com/office/drawing/2014/main" val="1410971003"/>
                  </a:ext>
                </a:extLst>
              </a:tr>
            </a:tbl>
          </a:graphicData>
        </a:graphic>
      </p:graphicFrame>
      <p:pic>
        <p:nvPicPr>
          <p:cNvPr id="6" name="Picture 5">
            <a:extLst>
              <a:ext uri="{FF2B5EF4-FFF2-40B4-BE49-F238E27FC236}">
                <a16:creationId xmlns:a16="http://schemas.microsoft.com/office/drawing/2014/main" id="{44521CA1-09ED-37B7-48CB-E51BDC87618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71215863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7647A-3265-3E31-FC38-57DEE8768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5A6860-83EE-B779-205D-1FC07DAA9215}"/>
              </a:ext>
            </a:extLst>
          </p:cNvPr>
          <p:cNvSpPr>
            <a:spLocks noGrp="1"/>
          </p:cNvSpPr>
          <p:nvPr>
            <p:ph type="title"/>
          </p:nvPr>
        </p:nvSpPr>
        <p:spPr>
          <a:xfrm>
            <a:off x="449260" y="2058693"/>
            <a:ext cx="7380000" cy="1222614"/>
          </a:xfrm>
        </p:spPr>
        <p:txBody>
          <a:bodyPr/>
          <a:lstStyle/>
          <a:p>
            <a:r>
              <a:rPr lang="en-GB" dirty="0"/>
              <a:t>Optional modules</a:t>
            </a:r>
          </a:p>
        </p:txBody>
      </p:sp>
      <p:sp>
        <p:nvSpPr>
          <p:cNvPr id="4" name="Footer Placeholder 3">
            <a:extLst>
              <a:ext uri="{FF2B5EF4-FFF2-40B4-BE49-F238E27FC236}">
                <a16:creationId xmlns:a16="http://schemas.microsoft.com/office/drawing/2014/main" id="{853F3A58-AC93-80B7-2D00-307AA53E5E33}"/>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US"/>
              <a:t>Optional modules</a:t>
            </a:r>
            <a:endParaRPr lang="en-GB"/>
          </a:p>
        </p:txBody>
      </p:sp>
      <p:sp>
        <p:nvSpPr>
          <p:cNvPr id="7" name="Text Placeholder 6">
            <a:extLst>
              <a:ext uri="{FF2B5EF4-FFF2-40B4-BE49-F238E27FC236}">
                <a16:creationId xmlns:a16="http://schemas.microsoft.com/office/drawing/2014/main" id="{50E7C022-DC66-63D1-231E-D8D9BCD84C69}"/>
              </a:ext>
            </a:extLst>
          </p:cNvPr>
          <p:cNvSpPr>
            <a:spLocks noGrp="1"/>
          </p:cNvSpPr>
          <p:nvPr>
            <p:ph type="body" sz="quarter" idx="12"/>
          </p:nvPr>
        </p:nvSpPr>
        <p:spPr>
          <a:xfrm>
            <a:off x="449263" y="3281516"/>
            <a:ext cx="6629963" cy="1222375"/>
          </a:xfrm>
        </p:spPr>
        <p:txBody>
          <a:bodyPr/>
          <a:lstStyle/>
          <a:p>
            <a:r>
              <a:rPr lang="en-GB"/>
              <a:t>Examples include safeguarding, security, introduction to the disability movement, advocacy skills, etc.</a:t>
            </a:r>
          </a:p>
        </p:txBody>
      </p:sp>
    </p:spTree>
    <p:extLst>
      <p:ext uri="{BB962C8B-B14F-4D97-AF65-F5344CB8AC3E}">
        <p14:creationId xmlns:p14="http://schemas.microsoft.com/office/powerpoint/2010/main" val="53990227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2D791-F361-149E-B136-A84684870A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8C5713-34ED-17F4-F102-760CCEA6B4D6}"/>
              </a:ext>
            </a:extLst>
          </p:cNvPr>
          <p:cNvSpPr>
            <a:spLocks noGrp="1"/>
          </p:cNvSpPr>
          <p:nvPr>
            <p:ph type="title"/>
          </p:nvPr>
        </p:nvSpPr>
        <p:spPr/>
        <p:txBody>
          <a:bodyPr/>
          <a:lstStyle/>
          <a:p>
            <a:r>
              <a:rPr lang="en-GB" sz="3800" dirty="0"/>
              <a:t>Evaluation</a:t>
            </a:r>
          </a:p>
        </p:txBody>
      </p:sp>
      <p:sp>
        <p:nvSpPr>
          <p:cNvPr id="4" name="Footer Placeholder 3">
            <a:extLst>
              <a:ext uri="{FF2B5EF4-FFF2-40B4-BE49-F238E27FC236}">
                <a16:creationId xmlns:a16="http://schemas.microsoft.com/office/drawing/2014/main" id="{AC9CA26A-C9AA-3CB6-123C-72C12A31C21E}"/>
              </a:ext>
              <a:ext uri="{C183D7F6-B498-43B3-948B-1728B52AA6E4}">
                <adec:decorative xmlns:adec="http://schemas.microsoft.com/office/drawing/2017/decorative" val="1"/>
              </a:ext>
            </a:extLst>
          </p:cNvPr>
          <p:cNvSpPr>
            <a:spLocks noGrp="1"/>
          </p:cNvSpPr>
          <p:nvPr>
            <p:ph type="ftr" sz="quarter" idx="11"/>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GB" sz="1403" b="0" i="0" u="none" strike="noStrike" kern="1200" cap="none" spc="0" normalizeH="0" baseline="0" noProof="0">
                <a:ln>
                  <a:noFill/>
                </a:ln>
                <a:solidFill>
                  <a:prstClr val="black"/>
                </a:solidFill>
                <a:effectLst/>
                <a:uLnTx/>
                <a:uFillTx/>
                <a:latin typeface="Arial" panose="020B0604020202020204"/>
                <a:ea typeface="+mn-ea"/>
                <a:cs typeface="+mn-cs"/>
              </a:rPr>
              <a:t>Wrapping up: Evaluation</a:t>
            </a:r>
          </a:p>
        </p:txBody>
      </p:sp>
    </p:spTree>
    <p:extLst>
      <p:ext uri="{BB962C8B-B14F-4D97-AF65-F5344CB8AC3E}">
        <p14:creationId xmlns:p14="http://schemas.microsoft.com/office/powerpoint/2010/main" val="193755136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8A062-2BAB-CCC0-3AA0-51F175A099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D4D549-F8F3-1F80-14F5-E951CCB5DCAD}"/>
              </a:ext>
            </a:extLst>
          </p:cNvPr>
          <p:cNvSpPr>
            <a:spLocks noGrp="1"/>
          </p:cNvSpPr>
          <p:nvPr>
            <p:ph type="title"/>
          </p:nvPr>
        </p:nvSpPr>
        <p:spPr/>
        <p:txBody>
          <a:bodyPr/>
          <a:lstStyle/>
          <a:p>
            <a:r>
              <a:rPr lang="en-GB" dirty="0"/>
              <a:t>Next steps, thanks and closure</a:t>
            </a:r>
            <a:endParaRPr lang="en-GB" sz="3800" dirty="0"/>
          </a:p>
        </p:txBody>
      </p:sp>
      <p:sp>
        <p:nvSpPr>
          <p:cNvPr id="4" name="Footer Placeholder 3">
            <a:extLst>
              <a:ext uri="{FF2B5EF4-FFF2-40B4-BE49-F238E27FC236}">
                <a16:creationId xmlns:a16="http://schemas.microsoft.com/office/drawing/2014/main" id="{7FDD3D23-56A6-F699-70AC-C1C40FAE1DF8}"/>
              </a:ext>
              <a:ext uri="{C183D7F6-B498-43B3-948B-1728B52AA6E4}">
                <adec:decorative xmlns:adec="http://schemas.microsoft.com/office/drawing/2017/decorative" val="1"/>
              </a:ext>
            </a:extLst>
          </p:cNvPr>
          <p:cNvSpPr>
            <a:spLocks noGrp="1"/>
          </p:cNvSpPr>
          <p:nvPr>
            <p:ph type="ftr" sz="quarter" idx="11"/>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GB" sz="1403" b="0" i="0" u="none" strike="noStrike" kern="1200" cap="none" spc="0" normalizeH="0" baseline="0" noProof="0">
                <a:ln>
                  <a:noFill/>
                </a:ln>
                <a:solidFill>
                  <a:prstClr val="black"/>
                </a:solidFill>
                <a:effectLst/>
                <a:uLnTx/>
                <a:uFillTx/>
                <a:latin typeface="Arial" panose="020B0604020202020204"/>
                <a:ea typeface="+mn-ea"/>
                <a:cs typeface="+mn-cs"/>
              </a:rPr>
              <a:t>Wrapping up: </a:t>
            </a:r>
            <a:r>
              <a:rPr lang="en-GB">
                <a:solidFill>
                  <a:prstClr val="black"/>
                </a:solidFill>
                <a:latin typeface="Arial" panose="020B0604020202020204"/>
              </a:rPr>
              <a:t>Next steps, thanks and closure</a:t>
            </a:r>
            <a:endParaRPr kumimoji="0" lang="en-GB" sz="1403"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43006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98F03-F8CB-CB24-F48F-611E17D51C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FF12CA7-E7EC-798B-F9B3-E52B2DBBE188}"/>
              </a:ext>
            </a:extLst>
          </p:cNvPr>
          <p:cNvSpPr>
            <a:spLocks noGrp="1"/>
          </p:cNvSpPr>
          <p:nvPr>
            <p:ph type="ctrTitle"/>
          </p:nvPr>
        </p:nvSpPr>
        <p:spPr>
          <a:xfrm>
            <a:off x="449262" y="1944506"/>
            <a:ext cx="9757439" cy="1456376"/>
          </a:xfrm>
        </p:spPr>
        <p:txBody>
          <a:bodyPr/>
          <a:lstStyle/>
          <a:p>
            <a:r>
              <a:rPr lang="en-GB" dirty="0"/>
              <a:t>Reflection</a:t>
            </a:r>
          </a:p>
        </p:txBody>
      </p:sp>
      <p:sp>
        <p:nvSpPr>
          <p:cNvPr id="2" name="Subtitle 1">
            <a:extLst>
              <a:ext uri="{FF2B5EF4-FFF2-40B4-BE49-F238E27FC236}">
                <a16:creationId xmlns:a16="http://schemas.microsoft.com/office/drawing/2014/main" id="{50D91B22-502E-F199-C60D-48FAE36A1E6F}"/>
              </a:ext>
            </a:extLst>
          </p:cNvPr>
          <p:cNvSpPr>
            <a:spLocks noGrp="1"/>
          </p:cNvSpPr>
          <p:nvPr>
            <p:ph type="subTitle" idx="1"/>
          </p:nvPr>
        </p:nvSpPr>
        <p:spPr>
          <a:xfrm>
            <a:off x="457345" y="3147960"/>
            <a:ext cx="9757439" cy="1599138"/>
          </a:xfrm>
        </p:spPr>
        <p:txBody>
          <a:bodyPr/>
          <a:lstStyle/>
          <a:p>
            <a:pPr marL="571500" indent="-571500">
              <a:buClr>
                <a:schemeClr val="accent1"/>
              </a:buClr>
              <a:buFont typeface="Arial" panose="020B0604020202020204" pitchFamily="34" charset="0"/>
              <a:buChar char="•"/>
            </a:pPr>
            <a:r>
              <a:rPr lang="en-GB" sz="4000"/>
              <a:t>What have we learned?</a:t>
            </a:r>
          </a:p>
          <a:p>
            <a:pPr marL="571500" indent="-571500">
              <a:buClr>
                <a:schemeClr val="accent1"/>
              </a:buClr>
              <a:buFont typeface="Arial" panose="020B0604020202020204" pitchFamily="34" charset="0"/>
              <a:buChar char="•"/>
            </a:pPr>
            <a:r>
              <a:rPr lang="en-GB" sz="4000"/>
              <a:t>What will we put into practice? </a:t>
            </a:r>
          </a:p>
        </p:txBody>
      </p:sp>
      <p:sp>
        <p:nvSpPr>
          <p:cNvPr id="10" name="Footer Placeholder 4">
            <a:extLst>
              <a:ext uri="{FF2B5EF4-FFF2-40B4-BE49-F238E27FC236}">
                <a16:creationId xmlns:a16="http://schemas.microsoft.com/office/drawing/2014/main" id="{08DF952D-C199-4D3C-CED9-5BFB6305F83F}"/>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noProof="0"/>
              <a:t>Wrapping up: Reflection</a:t>
            </a:r>
          </a:p>
        </p:txBody>
      </p:sp>
      <p:grpSp>
        <p:nvGrpSpPr>
          <p:cNvPr id="5" name="Group 4">
            <a:extLst>
              <a:ext uri="{FF2B5EF4-FFF2-40B4-BE49-F238E27FC236}">
                <a16:creationId xmlns:a16="http://schemas.microsoft.com/office/drawing/2014/main" id="{0DE2E7AB-A5EC-80C2-97B1-08FF6C134C51}"/>
              </a:ext>
              <a:ext uri="{C183D7F6-B498-43B3-948B-1728B52AA6E4}">
                <adec:decorative xmlns:adec="http://schemas.microsoft.com/office/drawing/2017/decorative" val="1"/>
              </a:ext>
            </a:extLst>
          </p:cNvPr>
          <p:cNvGrpSpPr/>
          <p:nvPr/>
        </p:nvGrpSpPr>
        <p:grpSpPr>
          <a:xfrm>
            <a:off x="8082116" y="455665"/>
            <a:ext cx="1807245" cy="2416335"/>
            <a:chOff x="-3751589" y="3009155"/>
            <a:chExt cx="923373" cy="1202893"/>
          </a:xfrm>
        </p:grpSpPr>
        <p:sp>
          <p:nvSpPr>
            <p:cNvPr id="7" name="Freeform: Shape 6">
              <a:extLst>
                <a:ext uri="{FF2B5EF4-FFF2-40B4-BE49-F238E27FC236}">
                  <a16:creationId xmlns:a16="http://schemas.microsoft.com/office/drawing/2014/main" id="{C1B1EB3A-DE20-57C7-0F67-2A05BBE79AB9}"/>
                </a:ext>
              </a:extLst>
            </p:cNvPr>
            <p:cNvSpPr/>
            <p:nvPr/>
          </p:nvSpPr>
          <p:spPr>
            <a:xfrm>
              <a:off x="-3751589" y="3301766"/>
              <a:ext cx="923373" cy="910282"/>
            </a:xfrm>
            <a:custGeom>
              <a:avLst/>
              <a:gdLst>
                <a:gd name="connsiteX0" fmla="*/ 893883 w 923373"/>
                <a:gd name="connsiteY0" fmla="*/ 603218 h 910282"/>
                <a:gd name="connsiteX1" fmla="*/ 705337 w 923373"/>
                <a:gd name="connsiteY1" fmla="*/ 412341 h 910282"/>
                <a:gd name="connsiteX2" fmla="*/ 614327 w 923373"/>
                <a:gd name="connsiteY2" fmla="*/ 371871 h 910282"/>
                <a:gd name="connsiteX3" fmla="*/ 608173 w 923373"/>
                <a:gd name="connsiteY3" fmla="*/ 371685 h 910282"/>
                <a:gd name="connsiteX4" fmla="*/ 538797 w 923373"/>
                <a:gd name="connsiteY4" fmla="*/ 371685 h 910282"/>
                <a:gd name="connsiteX5" fmla="*/ 655449 w 923373"/>
                <a:gd name="connsiteY5" fmla="*/ 193955 h 910282"/>
                <a:gd name="connsiteX6" fmla="*/ 461495 w 923373"/>
                <a:gd name="connsiteY6" fmla="*/ 0 h 910282"/>
                <a:gd name="connsiteX7" fmla="*/ 267540 w 923373"/>
                <a:gd name="connsiteY7" fmla="*/ 193955 h 910282"/>
                <a:gd name="connsiteX8" fmla="*/ 384192 w 923373"/>
                <a:gd name="connsiteY8" fmla="*/ 371685 h 910282"/>
                <a:gd name="connsiteX9" fmla="*/ 314816 w 923373"/>
                <a:gd name="connsiteY9" fmla="*/ 371685 h 910282"/>
                <a:gd name="connsiteX10" fmla="*/ 309221 w 923373"/>
                <a:gd name="connsiteY10" fmla="*/ 371871 h 910282"/>
                <a:gd name="connsiteX11" fmla="*/ 217652 w 923373"/>
                <a:gd name="connsiteY11" fmla="*/ 412341 h 910282"/>
                <a:gd name="connsiteX12" fmla="*/ 29199 w 923373"/>
                <a:gd name="connsiteY12" fmla="*/ 603218 h 910282"/>
                <a:gd name="connsiteX13" fmla="*/ 28640 w 923373"/>
                <a:gd name="connsiteY13" fmla="*/ 745887 h 910282"/>
                <a:gd name="connsiteX14" fmla="*/ 165154 w 923373"/>
                <a:gd name="connsiteY14" fmla="*/ 886691 h 910282"/>
                <a:gd name="connsiteX15" fmla="*/ 220916 w 923373"/>
                <a:gd name="connsiteY15" fmla="*/ 910282 h 910282"/>
                <a:gd name="connsiteX16" fmla="*/ 275839 w 923373"/>
                <a:gd name="connsiteY16" fmla="*/ 887437 h 910282"/>
                <a:gd name="connsiteX17" fmla="*/ 293556 w 923373"/>
                <a:gd name="connsiteY17" fmla="*/ 805379 h 910282"/>
                <a:gd name="connsiteX18" fmla="*/ 293556 w 923373"/>
                <a:gd name="connsiteY18" fmla="*/ 805379 h 910282"/>
                <a:gd name="connsiteX19" fmla="*/ 293556 w 923373"/>
                <a:gd name="connsiteY19" fmla="*/ 805379 h 910282"/>
                <a:gd name="connsiteX20" fmla="*/ 293556 w 923373"/>
                <a:gd name="connsiteY20" fmla="*/ 805379 h 910282"/>
                <a:gd name="connsiteX21" fmla="*/ 293556 w 923373"/>
                <a:gd name="connsiteY21" fmla="*/ 805379 h 910282"/>
                <a:gd name="connsiteX22" fmla="*/ 275839 w 923373"/>
                <a:gd name="connsiteY22" fmla="*/ 777684 h 910282"/>
                <a:gd name="connsiteX23" fmla="*/ 250289 w 923373"/>
                <a:gd name="connsiteY23" fmla="*/ 752135 h 910282"/>
                <a:gd name="connsiteX24" fmla="*/ 242829 w 923373"/>
                <a:gd name="connsiteY24" fmla="*/ 614688 h 910282"/>
                <a:gd name="connsiteX25" fmla="*/ 236861 w 923373"/>
                <a:gd name="connsiteY25" fmla="*/ 606482 h 910282"/>
                <a:gd name="connsiteX26" fmla="*/ 226977 w 923373"/>
                <a:gd name="connsiteY26" fmla="*/ 608627 h 910282"/>
                <a:gd name="connsiteX27" fmla="*/ 160305 w 923373"/>
                <a:gd name="connsiteY27" fmla="*/ 675299 h 910282"/>
                <a:gd name="connsiteX28" fmla="*/ 157601 w 923373"/>
                <a:gd name="connsiteY28" fmla="*/ 681919 h 910282"/>
                <a:gd name="connsiteX29" fmla="*/ 160305 w 923373"/>
                <a:gd name="connsiteY29" fmla="*/ 688540 h 910282"/>
                <a:gd name="connsiteX30" fmla="*/ 262784 w 923373"/>
                <a:gd name="connsiteY30" fmla="*/ 791019 h 910282"/>
                <a:gd name="connsiteX31" fmla="*/ 276212 w 923373"/>
                <a:gd name="connsiteY31" fmla="*/ 811999 h 910282"/>
                <a:gd name="connsiteX32" fmla="*/ 276212 w 923373"/>
                <a:gd name="connsiteY32" fmla="*/ 811999 h 910282"/>
                <a:gd name="connsiteX33" fmla="*/ 276212 w 923373"/>
                <a:gd name="connsiteY33" fmla="*/ 811999 h 910282"/>
                <a:gd name="connsiteX34" fmla="*/ 262784 w 923373"/>
                <a:gd name="connsiteY34" fmla="*/ 874475 h 910282"/>
                <a:gd name="connsiteX35" fmla="*/ 221009 w 923373"/>
                <a:gd name="connsiteY35" fmla="*/ 891819 h 910282"/>
                <a:gd name="connsiteX36" fmla="*/ 178675 w 923373"/>
                <a:gd name="connsiteY36" fmla="*/ 873823 h 910282"/>
                <a:gd name="connsiteX37" fmla="*/ 42160 w 923373"/>
                <a:gd name="connsiteY37" fmla="*/ 733019 h 910282"/>
                <a:gd name="connsiteX38" fmla="*/ 42627 w 923373"/>
                <a:gd name="connsiteY38" fmla="*/ 616459 h 910282"/>
                <a:gd name="connsiteX39" fmla="*/ 231266 w 923373"/>
                <a:gd name="connsiteY39" fmla="*/ 425582 h 910282"/>
                <a:gd name="connsiteX40" fmla="*/ 310807 w 923373"/>
                <a:gd name="connsiteY40" fmla="*/ 390614 h 910282"/>
                <a:gd name="connsiteX41" fmla="*/ 315096 w 923373"/>
                <a:gd name="connsiteY41" fmla="*/ 390521 h 910282"/>
                <a:gd name="connsiteX42" fmla="*/ 608359 w 923373"/>
                <a:gd name="connsiteY42" fmla="*/ 390521 h 910282"/>
                <a:gd name="connsiteX43" fmla="*/ 613208 w 923373"/>
                <a:gd name="connsiteY43" fmla="*/ 390707 h 910282"/>
                <a:gd name="connsiteX44" fmla="*/ 692189 w 923373"/>
                <a:gd name="connsiteY44" fmla="*/ 425675 h 910282"/>
                <a:gd name="connsiteX45" fmla="*/ 880735 w 923373"/>
                <a:gd name="connsiteY45" fmla="*/ 616553 h 910282"/>
                <a:gd name="connsiteX46" fmla="*/ 881295 w 923373"/>
                <a:gd name="connsiteY46" fmla="*/ 733112 h 910282"/>
                <a:gd name="connsiteX47" fmla="*/ 744687 w 923373"/>
                <a:gd name="connsiteY47" fmla="*/ 873916 h 910282"/>
                <a:gd name="connsiteX48" fmla="*/ 702353 w 923373"/>
                <a:gd name="connsiteY48" fmla="*/ 891819 h 910282"/>
                <a:gd name="connsiteX49" fmla="*/ 660578 w 923373"/>
                <a:gd name="connsiteY49" fmla="*/ 874475 h 910282"/>
                <a:gd name="connsiteX50" fmla="*/ 647150 w 923373"/>
                <a:gd name="connsiteY50" fmla="*/ 811999 h 910282"/>
                <a:gd name="connsiteX51" fmla="*/ 647150 w 923373"/>
                <a:gd name="connsiteY51" fmla="*/ 811999 h 910282"/>
                <a:gd name="connsiteX52" fmla="*/ 647150 w 923373"/>
                <a:gd name="connsiteY52" fmla="*/ 811999 h 910282"/>
                <a:gd name="connsiteX53" fmla="*/ 660578 w 923373"/>
                <a:gd name="connsiteY53" fmla="*/ 791019 h 910282"/>
                <a:gd name="connsiteX54" fmla="*/ 763057 w 923373"/>
                <a:gd name="connsiteY54" fmla="*/ 688540 h 910282"/>
                <a:gd name="connsiteX55" fmla="*/ 765761 w 923373"/>
                <a:gd name="connsiteY55" fmla="*/ 681919 h 910282"/>
                <a:gd name="connsiteX56" fmla="*/ 763057 w 923373"/>
                <a:gd name="connsiteY56" fmla="*/ 675299 h 910282"/>
                <a:gd name="connsiteX57" fmla="*/ 696478 w 923373"/>
                <a:gd name="connsiteY57" fmla="*/ 608720 h 910282"/>
                <a:gd name="connsiteX58" fmla="*/ 686594 w 923373"/>
                <a:gd name="connsiteY58" fmla="*/ 606575 h 910282"/>
                <a:gd name="connsiteX59" fmla="*/ 680626 w 923373"/>
                <a:gd name="connsiteY59" fmla="*/ 614781 h 910282"/>
                <a:gd name="connsiteX60" fmla="*/ 673166 w 923373"/>
                <a:gd name="connsiteY60" fmla="*/ 752041 h 910282"/>
                <a:gd name="connsiteX61" fmla="*/ 647523 w 923373"/>
                <a:gd name="connsiteY61" fmla="*/ 777684 h 910282"/>
                <a:gd name="connsiteX62" fmla="*/ 629806 w 923373"/>
                <a:gd name="connsiteY62" fmla="*/ 805379 h 910282"/>
                <a:gd name="connsiteX63" fmla="*/ 629806 w 923373"/>
                <a:gd name="connsiteY63" fmla="*/ 805379 h 910282"/>
                <a:gd name="connsiteX64" fmla="*/ 629806 w 923373"/>
                <a:gd name="connsiteY64" fmla="*/ 805379 h 910282"/>
                <a:gd name="connsiteX65" fmla="*/ 629806 w 923373"/>
                <a:gd name="connsiteY65" fmla="*/ 805379 h 910282"/>
                <a:gd name="connsiteX66" fmla="*/ 629806 w 923373"/>
                <a:gd name="connsiteY66" fmla="*/ 805379 h 910282"/>
                <a:gd name="connsiteX67" fmla="*/ 647523 w 923373"/>
                <a:gd name="connsiteY67" fmla="*/ 887437 h 910282"/>
                <a:gd name="connsiteX68" fmla="*/ 702446 w 923373"/>
                <a:gd name="connsiteY68" fmla="*/ 910282 h 910282"/>
                <a:gd name="connsiteX69" fmla="*/ 758208 w 923373"/>
                <a:gd name="connsiteY69" fmla="*/ 886691 h 910282"/>
                <a:gd name="connsiteX70" fmla="*/ 894816 w 923373"/>
                <a:gd name="connsiteY70" fmla="*/ 745887 h 910282"/>
                <a:gd name="connsiteX71" fmla="*/ 894163 w 923373"/>
                <a:gd name="connsiteY71" fmla="*/ 603218 h 910282"/>
                <a:gd name="connsiteX72" fmla="*/ 286282 w 923373"/>
                <a:gd name="connsiteY72" fmla="*/ 193955 h 910282"/>
                <a:gd name="connsiteX73" fmla="*/ 461588 w 923373"/>
                <a:gd name="connsiteY73" fmla="*/ 18650 h 910282"/>
                <a:gd name="connsiteX74" fmla="*/ 636893 w 923373"/>
                <a:gd name="connsiteY74" fmla="*/ 193955 h 910282"/>
                <a:gd name="connsiteX75" fmla="*/ 461588 w 923373"/>
                <a:gd name="connsiteY75" fmla="*/ 369260 h 910282"/>
                <a:gd name="connsiteX76" fmla="*/ 286282 w 923373"/>
                <a:gd name="connsiteY76" fmla="*/ 193955 h 910282"/>
                <a:gd name="connsiteX77" fmla="*/ 180073 w 923373"/>
                <a:gd name="connsiteY77" fmla="*/ 681733 h 910282"/>
                <a:gd name="connsiteX78" fmla="*/ 225392 w 923373"/>
                <a:gd name="connsiteY78" fmla="*/ 636414 h 910282"/>
                <a:gd name="connsiteX79" fmla="*/ 230614 w 923373"/>
                <a:gd name="connsiteY79" fmla="*/ 732273 h 910282"/>
                <a:gd name="connsiteX80" fmla="*/ 180073 w 923373"/>
                <a:gd name="connsiteY80" fmla="*/ 681733 h 910282"/>
                <a:gd name="connsiteX81" fmla="*/ 697784 w 923373"/>
                <a:gd name="connsiteY81" fmla="*/ 636414 h 910282"/>
                <a:gd name="connsiteX82" fmla="*/ 743009 w 923373"/>
                <a:gd name="connsiteY82" fmla="*/ 681639 h 910282"/>
                <a:gd name="connsiteX83" fmla="*/ 692562 w 923373"/>
                <a:gd name="connsiteY83" fmla="*/ 732086 h 910282"/>
                <a:gd name="connsiteX84" fmla="*/ 697784 w 923373"/>
                <a:gd name="connsiteY84" fmla="*/ 636414 h 91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23373" h="910282">
                  <a:moveTo>
                    <a:pt x="893883" y="603218"/>
                  </a:moveTo>
                  <a:lnTo>
                    <a:pt x="705337" y="412341"/>
                  </a:lnTo>
                  <a:cubicBezTo>
                    <a:pt x="680906" y="387537"/>
                    <a:pt x="648456" y="373177"/>
                    <a:pt x="614327" y="371871"/>
                  </a:cubicBezTo>
                  <a:cubicBezTo>
                    <a:pt x="612276" y="371685"/>
                    <a:pt x="610318" y="371685"/>
                    <a:pt x="608173" y="371685"/>
                  </a:cubicBezTo>
                  <a:lnTo>
                    <a:pt x="538797" y="371685"/>
                  </a:lnTo>
                  <a:cubicBezTo>
                    <a:pt x="607334" y="341752"/>
                    <a:pt x="655449" y="273402"/>
                    <a:pt x="655449" y="193955"/>
                  </a:cubicBezTo>
                  <a:cubicBezTo>
                    <a:pt x="655449" y="87000"/>
                    <a:pt x="568449" y="0"/>
                    <a:pt x="461495" y="0"/>
                  </a:cubicBezTo>
                  <a:cubicBezTo>
                    <a:pt x="354540" y="0"/>
                    <a:pt x="267540" y="87000"/>
                    <a:pt x="267540" y="193955"/>
                  </a:cubicBezTo>
                  <a:cubicBezTo>
                    <a:pt x="267540" y="273402"/>
                    <a:pt x="315655" y="341752"/>
                    <a:pt x="384192" y="371685"/>
                  </a:cubicBezTo>
                  <a:lnTo>
                    <a:pt x="314816" y="371685"/>
                  </a:lnTo>
                  <a:cubicBezTo>
                    <a:pt x="312765" y="371685"/>
                    <a:pt x="310807" y="371685"/>
                    <a:pt x="309221" y="371871"/>
                  </a:cubicBezTo>
                  <a:cubicBezTo>
                    <a:pt x="274533" y="373177"/>
                    <a:pt x="242083" y="387537"/>
                    <a:pt x="217652" y="412341"/>
                  </a:cubicBezTo>
                  <a:lnTo>
                    <a:pt x="29199" y="603218"/>
                  </a:lnTo>
                  <a:cubicBezTo>
                    <a:pt x="-9499" y="642382"/>
                    <a:pt x="-9778" y="706443"/>
                    <a:pt x="28640" y="745887"/>
                  </a:cubicBezTo>
                  <a:lnTo>
                    <a:pt x="165154" y="886691"/>
                  </a:lnTo>
                  <a:cubicBezTo>
                    <a:pt x="179701" y="901704"/>
                    <a:pt x="200028" y="910282"/>
                    <a:pt x="220916" y="910282"/>
                  </a:cubicBezTo>
                  <a:cubicBezTo>
                    <a:pt x="241803" y="910282"/>
                    <a:pt x="261199" y="902170"/>
                    <a:pt x="275839" y="887437"/>
                  </a:cubicBezTo>
                  <a:cubicBezTo>
                    <a:pt x="297286" y="865990"/>
                    <a:pt x="304279" y="833726"/>
                    <a:pt x="293556" y="805379"/>
                  </a:cubicBezTo>
                  <a:cubicBezTo>
                    <a:pt x="293556" y="805379"/>
                    <a:pt x="293556" y="805379"/>
                    <a:pt x="293556" y="805379"/>
                  </a:cubicBezTo>
                  <a:cubicBezTo>
                    <a:pt x="293556" y="805379"/>
                    <a:pt x="293556" y="805379"/>
                    <a:pt x="293556" y="805379"/>
                  </a:cubicBezTo>
                  <a:cubicBezTo>
                    <a:pt x="293556" y="805379"/>
                    <a:pt x="293556" y="805379"/>
                    <a:pt x="293556" y="805379"/>
                  </a:cubicBezTo>
                  <a:cubicBezTo>
                    <a:pt x="293556" y="805379"/>
                    <a:pt x="293556" y="805379"/>
                    <a:pt x="293556" y="805379"/>
                  </a:cubicBezTo>
                  <a:cubicBezTo>
                    <a:pt x="289733" y="794935"/>
                    <a:pt x="283765" y="785610"/>
                    <a:pt x="275839" y="777684"/>
                  </a:cubicBezTo>
                  <a:lnTo>
                    <a:pt x="250289" y="752135"/>
                  </a:lnTo>
                  <a:lnTo>
                    <a:pt x="242829" y="614688"/>
                  </a:lnTo>
                  <a:cubicBezTo>
                    <a:pt x="242643" y="611051"/>
                    <a:pt x="240311" y="607787"/>
                    <a:pt x="236861" y="606482"/>
                  </a:cubicBezTo>
                  <a:cubicBezTo>
                    <a:pt x="233411" y="605176"/>
                    <a:pt x="229495" y="606016"/>
                    <a:pt x="226977" y="608627"/>
                  </a:cubicBezTo>
                  <a:lnTo>
                    <a:pt x="160305" y="675299"/>
                  </a:lnTo>
                  <a:cubicBezTo>
                    <a:pt x="158533" y="677070"/>
                    <a:pt x="157601" y="679401"/>
                    <a:pt x="157601" y="681919"/>
                  </a:cubicBezTo>
                  <a:cubicBezTo>
                    <a:pt x="157601" y="684437"/>
                    <a:pt x="158627" y="686768"/>
                    <a:pt x="160305" y="688540"/>
                  </a:cubicBezTo>
                  <a:lnTo>
                    <a:pt x="262784" y="791019"/>
                  </a:lnTo>
                  <a:cubicBezTo>
                    <a:pt x="268752" y="796987"/>
                    <a:pt x="273321" y="804073"/>
                    <a:pt x="276212" y="811999"/>
                  </a:cubicBezTo>
                  <a:cubicBezTo>
                    <a:pt x="276212" y="811999"/>
                    <a:pt x="276212" y="811999"/>
                    <a:pt x="276212" y="811999"/>
                  </a:cubicBezTo>
                  <a:cubicBezTo>
                    <a:pt x="276212" y="811999"/>
                    <a:pt x="276212" y="811999"/>
                    <a:pt x="276212" y="811999"/>
                  </a:cubicBezTo>
                  <a:cubicBezTo>
                    <a:pt x="284324" y="833633"/>
                    <a:pt x="279102" y="858157"/>
                    <a:pt x="262784" y="874475"/>
                  </a:cubicBezTo>
                  <a:cubicBezTo>
                    <a:pt x="251594" y="885665"/>
                    <a:pt x="236768" y="891819"/>
                    <a:pt x="221009" y="891819"/>
                  </a:cubicBezTo>
                  <a:cubicBezTo>
                    <a:pt x="205250" y="891819"/>
                    <a:pt x="189864" y="885478"/>
                    <a:pt x="178675" y="873823"/>
                  </a:cubicBezTo>
                  <a:lnTo>
                    <a:pt x="42160" y="733019"/>
                  </a:lnTo>
                  <a:cubicBezTo>
                    <a:pt x="10829" y="700755"/>
                    <a:pt x="11016" y="648537"/>
                    <a:pt x="42627" y="616459"/>
                  </a:cubicBezTo>
                  <a:lnTo>
                    <a:pt x="231266" y="425582"/>
                  </a:lnTo>
                  <a:cubicBezTo>
                    <a:pt x="252340" y="404228"/>
                    <a:pt x="280408" y="391826"/>
                    <a:pt x="310807" y="390614"/>
                  </a:cubicBezTo>
                  <a:cubicBezTo>
                    <a:pt x="312299" y="390427"/>
                    <a:pt x="313604" y="390427"/>
                    <a:pt x="315096" y="390521"/>
                  </a:cubicBezTo>
                  <a:lnTo>
                    <a:pt x="608359" y="390521"/>
                  </a:lnTo>
                  <a:cubicBezTo>
                    <a:pt x="609758" y="390521"/>
                    <a:pt x="611157" y="390521"/>
                    <a:pt x="613208" y="390707"/>
                  </a:cubicBezTo>
                  <a:cubicBezTo>
                    <a:pt x="643141" y="391826"/>
                    <a:pt x="671115" y="404228"/>
                    <a:pt x="692189" y="425675"/>
                  </a:cubicBezTo>
                  <a:lnTo>
                    <a:pt x="880735" y="616553"/>
                  </a:lnTo>
                  <a:cubicBezTo>
                    <a:pt x="912346" y="648537"/>
                    <a:pt x="912626" y="700848"/>
                    <a:pt x="881295" y="733112"/>
                  </a:cubicBezTo>
                  <a:lnTo>
                    <a:pt x="744687" y="873916"/>
                  </a:lnTo>
                  <a:cubicBezTo>
                    <a:pt x="733498" y="885478"/>
                    <a:pt x="718485" y="891819"/>
                    <a:pt x="702353" y="891819"/>
                  </a:cubicBezTo>
                  <a:cubicBezTo>
                    <a:pt x="686221" y="891819"/>
                    <a:pt x="671768" y="885665"/>
                    <a:pt x="660578" y="874475"/>
                  </a:cubicBezTo>
                  <a:cubicBezTo>
                    <a:pt x="644260" y="858157"/>
                    <a:pt x="638945" y="833633"/>
                    <a:pt x="647150" y="811999"/>
                  </a:cubicBezTo>
                  <a:cubicBezTo>
                    <a:pt x="647150" y="811999"/>
                    <a:pt x="647150" y="811999"/>
                    <a:pt x="647150" y="811999"/>
                  </a:cubicBezTo>
                  <a:cubicBezTo>
                    <a:pt x="647150" y="811999"/>
                    <a:pt x="647150" y="811999"/>
                    <a:pt x="647150" y="811999"/>
                  </a:cubicBezTo>
                  <a:cubicBezTo>
                    <a:pt x="650041" y="804073"/>
                    <a:pt x="654610" y="796987"/>
                    <a:pt x="660578" y="791019"/>
                  </a:cubicBezTo>
                  <a:lnTo>
                    <a:pt x="763057" y="688540"/>
                  </a:lnTo>
                  <a:cubicBezTo>
                    <a:pt x="764829" y="686768"/>
                    <a:pt x="765761" y="684437"/>
                    <a:pt x="765761" y="681919"/>
                  </a:cubicBezTo>
                  <a:cubicBezTo>
                    <a:pt x="765761" y="679401"/>
                    <a:pt x="764736" y="677070"/>
                    <a:pt x="763057" y="675299"/>
                  </a:cubicBezTo>
                  <a:lnTo>
                    <a:pt x="696478" y="608720"/>
                  </a:lnTo>
                  <a:cubicBezTo>
                    <a:pt x="693867" y="606109"/>
                    <a:pt x="689951" y="605270"/>
                    <a:pt x="686594" y="606575"/>
                  </a:cubicBezTo>
                  <a:cubicBezTo>
                    <a:pt x="683144" y="607881"/>
                    <a:pt x="680813" y="611144"/>
                    <a:pt x="680626" y="614781"/>
                  </a:cubicBezTo>
                  <a:lnTo>
                    <a:pt x="673166" y="752041"/>
                  </a:lnTo>
                  <a:lnTo>
                    <a:pt x="647523" y="777684"/>
                  </a:lnTo>
                  <a:cubicBezTo>
                    <a:pt x="639597" y="785610"/>
                    <a:pt x="633629" y="794935"/>
                    <a:pt x="629806" y="805379"/>
                  </a:cubicBezTo>
                  <a:cubicBezTo>
                    <a:pt x="629806" y="805379"/>
                    <a:pt x="629806" y="805379"/>
                    <a:pt x="629806" y="805379"/>
                  </a:cubicBezTo>
                  <a:cubicBezTo>
                    <a:pt x="629806" y="805379"/>
                    <a:pt x="629806" y="805379"/>
                    <a:pt x="629806" y="805379"/>
                  </a:cubicBezTo>
                  <a:cubicBezTo>
                    <a:pt x="629806" y="805379"/>
                    <a:pt x="629806" y="805379"/>
                    <a:pt x="629806" y="805379"/>
                  </a:cubicBezTo>
                  <a:cubicBezTo>
                    <a:pt x="629806" y="805379"/>
                    <a:pt x="629806" y="805379"/>
                    <a:pt x="629806" y="805379"/>
                  </a:cubicBezTo>
                  <a:cubicBezTo>
                    <a:pt x="619176" y="833819"/>
                    <a:pt x="626076" y="865990"/>
                    <a:pt x="647523" y="887437"/>
                  </a:cubicBezTo>
                  <a:cubicBezTo>
                    <a:pt x="662256" y="902170"/>
                    <a:pt x="681745" y="910282"/>
                    <a:pt x="702446" y="910282"/>
                  </a:cubicBezTo>
                  <a:cubicBezTo>
                    <a:pt x="723147" y="910282"/>
                    <a:pt x="743662" y="901704"/>
                    <a:pt x="758208" y="886691"/>
                  </a:cubicBezTo>
                  <a:lnTo>
                    <a:pt x="894816" y="745887"/>
                  </a:lnTo>
                  <a:cubicBezTo>
                    <a:pt x="933141" y="706443"/>
                    <a:pt x="932861" y="642382"/>
                    <a:pt x="894163" y="603218"/>
                  </a:cubicBezTo>
                  <a:close/>
                  <a:moveTo>
                    <a:pt x="286282" y="193955"/>
                  </a:moveTo>
                  <a:cubicBezTo>
                    <a:pt x="286282" y="97350"/>
                    <a:pt x="364890" y="18650"/>
                    <a:pt x="461588" y="18650"/>
                  </a:cubicBezTo>
                  <a:cubicBezTo>
                    <a:pt x="558285" y="18650"/>
                    <a:pt x="636893" y="97257"/>
                    <a:pt x="636893" y="193955"/>
                  </a:cubicBezTo>
                  <a:cubicBezTo>
                    <a:pt x="636893" y="290653"/>
                    <a:pt x="558285" y="369260"/>
                    <a:pt x="461588" y="369260"/>
                  </a:cubicBezTo>
                  <a:cubicBezTo>
                    <a:pt x="364890" y="369260"/>
                    <a:pt x="286282" y="290653"/>
                    <a:pt x="286282" y="193955"/>
                  </a:cubicBezTo>
                  <a:close/>
                  <a:moveTo>
                    <a:pt x="180073" y="681733"/>
                  </a:moveTo>
                  <a:lnTo>
                    <a:pt x="225392" y="636414"/>
                  </a:lnTo>
                  <a:lnTo>
                    <a:pt x="230614" y="732273"/>
                  </a:lnTo>
                  <a:lnTo>
                    <a:pt x="180073" y="681733"/>
                  </a:lnTo>
                  <a:close/>
                  <a:moveTo>
                    <a:pt x="697784" y="636414"/>
                  </a:moveTo>
                  <a:lnTo>
                    <a:pt x="743009" y="681639"/>
                  </a:lnTo>
                  <a:lnTo>
                    <a:pt x="692562" y="732086"/>
                  </a:lnTo>
                  <a:lnTo>
                    <a:pt x="697784" y="636414"/>
                  </a:lnTo>
                  <a:close/>
                </a:path>
              </a:pathLst>
            </a:custGeom>
            <a:solidFill>
              <a:schemeClr val="bg1"/>
            </a:solidFill>
            <a:ln w="932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7DB28F1A-99B2-CD5C-6977-476AE1838303}"/>
                </a:ext>
              </a:extLst>
            </p:cNvPr>
            <p:cNvSpPr/>
            <p:nvPr/>
          </p:nvSpPr>
          <p:spPr>
            <a:xfrm>
              <a:off x="-3418590" y="3009155"/>
              <a:ext cx="257083" cy="244494"/>
            </a:xfrm>
            <a:custGeom>
              <a:avLst/>
              <a:gdLst>
                <a:gd name="connsiteX0" fmla="*/ 128588 w 257083"/>
                <a:gd name="connsiteY0" fmla="*/ 0 h 244494"/>
                <a:gd name="connsiteX1" fmla="*/ 168219 w 257083"/>
                <a:gd name="connsiteY1" fmla="*/ 80473 h 244494"/>
                <a:gd name="connsiteX2" fmla="*/ 257083 w 257083"/>
                <a:gd name="connsiteY2" fmla="*/ 93434 h 244494"/>
                <a:gd name="connsiteX3" fmla="*/ 192836 w 257083"/>
                <a:gd name="connsiteY3" fmla="*/ 156003 h 244494"/>
                <a:gd name="connsiteX4" fmla="*/ 207942 w 257083"/>
                <a:gd name="connsiteY4" fmla="*/ 244495 h 244494"/>
                <a:gd name="connsiteX5" fmla="*/ 128588 w 257083"/>
                <a:gd name="connsiteY5" fmla="*/ 202720 h 244494"/>
                <a:gd name="connsiteX6" fmla="*/ 49141 w 257083"/>
                <a:gd name="connsiteY6" fmla="*/ 244495 h 244494"/>
                <a:gd name="connsiteX7" fmla="*/ 64248 w 257083"/>
                <a:gd name="connsiteY7" fmla="*/ 156003 h 244494"/>
                <a:gd name="connsiteX8" fmla="*/ 0 w 257083"/>
                <a:gd name="connsiteY8" fmla="*/ 93434 h 244494"/>
                <a:gd name="connsiteX9" fmla="*/ 88865 w 257083"/>
                <a:gd name="connsiteY9" fmla="*/ 80473 h 244494"/>
                <a:gd name="connsiteX10" fmla="*/ 128588 w 257083"/>
                <a:gd name="connsiteY10" fmla="*/ 0 h 2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83" h="244494">
                  <a:moveTo>
                    <a:pt x="128588" y="0"/>
                  </a:moveTo>
                  <a:lnTo>
                    <a:pt x="168219" y="80473"/>
                  </a:lnTo>
                  <a:lnTo>
                    <a:pt x="257083" y="93434"/>
                  </a:lnTo>
                  <a:lnTo>
                    <a:pt x="192836" y="156003"/>
                  </a:lnTo>
                  <a:lnTo>
                    <a:pt x="207942" y="244495"/>
                  </a:lnTo>
                  <a:lnTo>
                    <a:pt x="128588" y="202720"/>
                  </a:lnTo>
                  <a:lnTo>
                    <a:pt x="49141" y="244495"/>
                  </a:lnTo>
                  <a:lnTo>
                    <a:pt x="64248" y="156003"/>
                  </a:lnTo>
                  <a:lnTo>
                    <a:pt x="0" y="93434"/>
                  </a:lnTo>
                  <a:lnTo>
                    <a:pt x="88865" y="80473"/>
                  </a:lnTo>
                  <a:lnTo>
                    <a:pt x="128588" y="0"/>
                  </a:lnTo>
                  <a:close/>
                </a:path>
              </a:pathLst>
            </a:custGeom>
            <a:solidFill>
              <a:srgbClr val="FFBB22"/>
            </a:solidFill>
            <a:ln w="9320" cap="flat">
              <a:noFill/>
              <a:prstDash val="solid"/>
              <a:miter/>
            </a:ln>
          </p:spPr>
          <p:txBody>
            <a:bodyPr rtlCol="0" anchor="ctr"/>
            <a:lstStyle/>
            <a:p>
              <a:endParaRPr lang="en-GB"/>
            </a:p>
          </p:txBody>
        </p:sp>
      </p:grpSp>
    </p:spTree>
    <p:extLst>
      <p:ext uri="{BB962C8B-B14F-4D97-AF65-F5344CB8AC3E}">
        <p14:creationId xmlns:p14="http://schemas.microsoft.com/office/powerpoint/2010/main" val="292774373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B7208-A438-2341-7842-D6CAB9C92E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A59F07-677A-0A5C-752D-A01B5199FD6C}"/>
              </a:ext>
            </a:extLst>
          </p:cNvPr>
          <p:cNvSpPr>
            <a:spLocks noGrp="1"/>
          </p:cNvSpPr>
          <p:nvPr>
            <p:ph type="title"/>
          </p:nvPr>
        </p:nvSpPr>
        <p:spPr/>
        <p:txBody>
          <a:bodyPr/>
          <a:lstStyle/>
          <a:p>
            <a:r>
              <a:rPr lang="en-GB" dirty="0"/>
              <a:t>Next steps</a:t>
            </a:r>
            <a:endParaRPr lang="en-GB" sz="3800" dirty="0"/>
          </a:p>
        </p:txBody>
      </p:sp>
      <p:sp>
        <p:nvSpPr>
          <p:cNvPr id="4" name="Footer Placeholder 3">
            <a:extLst>
              <a:ext uri="{FF2B5EF4-FFF2-40B4-BE49-F238E27FC236}">
                <a16:creationId xmlns:a16="http://schemas.microsoft.com/office/drawing/2014/main" id="{F2D4341D-13A7-8430-717A-8FF165C28613}"/>
              </a:ext>
              <a:ext uri="{C183D7F6-B498-43B3-948B-1728B52AA6E4}">
                <adec:decorative xmlns:adec="http://schemas.microsoft.com/office/drawing/2017/decorative" val="1"/>
              </a:ext>
            </a:extLst>
          </p:cNvPr>
          <p:cNvSpPr>
            <a:spLocks noGrp="1"/>
          </p:cNvSpPr>
          <p:nvPr>
            <p:ph type="ftr" sz="quarter" idx="11"/>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GB" sz="1403" b="0" i="0" u="none" strike="noStrike" kern="1200" cap="none" spc="0" normalizeH="0" baseline="0" noProof="0">
                <a:ln>
                  <a:noFill/>
                </a:ln>
                <a:solidFill>
                  <a:prstClr val="black"/>
                </a:solidFill>
                <a:effectLst/>
                <a:uLnTx/>
                <a:uFillTx/>
                <a:latin typeface="Arial" panose="020B0604020202020204"/>
                <a:ea typeface="+mn-ea"/>
                <a:cs typeface="+mn-cs"/>
              </a:rPr>
              <a:t>Wrapping up: </a:t>
            </a:r>
            <a:r>
              <a:rPr lang="en-GB">
                <a:solidFill>
                  <a:prstClr val="black"/>
                </a:solidFill>
                <a:latin typeface="Arial" panose="020B0604020202020204"/>
              </a:rPr>
              <a:t>Next steps, thanks and closure</a:t>
            </a:r>
            <a:endParaRPr kumimoji="0" lang="en-GB" sz="1403"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117868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6C533-4292-09EC-DF69-E0BBE415C0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2BE163-7131-9AFE-8E74-0D8E5B8017F2}"/>
              </a:ext>
            </a:extLst>
          </p:cNvPr>
          <p:cNvSpPr>
            <a:spLocks noGrp="1"/>
          </p:cNvSpPr>
          <p:nvPr>
            <p:ph type="title"/>
          </p:nvPr>
        </p:nvSpPr>
        <p:spPr>
          <a:xfrm>
            <a:off x="449260" y="3168530"/>
            <a:ext cx="6167440" cy="1222614"/>
          </a:xfrm>
        </p:spPr>
        <p:txBody>
          <a:bodyPr/>
          <a:lstStyle/>
          <a:p>
            <a:r>
              <a:rPr lang="en-GB" sz="4000" dirty="0"/>
              <a:t>People with disabilities: a small minority?</a:t>
            </a:r>
          </a:p>
        </p:txBody>
      </p:sp>
      <p:sp>
        <p:nvSpPr>
          <p:cNvPr id="4" name="Footer Placeholder 3">
            <a:extLst>
              <a:ext uri="{FF2B5EF4-FFF2-40B4-BE49-F238E27FC236}">
                <a16:creationId xmlns:a16="http://schemas.microsoft.com/office/drawing/2014/main" id="{6FE140AF-3352-C060-998F-266DF81976D4}"/>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31624861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B75BD01-2AE8-6B84-5D50-044AF1499E5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 y="0"/>
            <a:ext cx="10679945" cy="7559675"/>
          </a:xfrm>
          <a:prstGeom prst="rect">
            <a:avLst/>
          </a:prstGeom>
        </p:spPr>
      </p:pic>
      <p:sp>
        <p:nvSpPr>
          <p:cNvPr id="2" name="Title 1">
            <a:extLst>
              <a:ext uri="{FF2B5EF4-FFF2-40B4-BE49-F238E27FC236}">
                <a16:creationId xmlns:a16="http://schemas.microsoft.com/office/drawing/2014/main" id="{80FD6533-0E85-10D3-B086-94F53A4A596D}"/>
              </a:ext>
            </a:extLst>
          </p:cNvPr>
          <p:cNvSpPr>
            <a:spLocks noGrp="1"/>
          </p:cNvSpPr>
          <p:nvPr>
            <p:ph type="ctrTitle"/>
          </p:nvPr>
        </p:nvSpPr>
        <p:spPr>
          <a:xfrm>
            <a:off x="3747247" y="1944506"/>
            <a:ext cx="6459454" cy="1456376"/>
          </a:xfrm>
        </p:spPr>
        <p:txBody>
          <a:bodyPr/>
          <a:lstStyle/>
          <a:p>
            <a:r>
              <a:rPr lang="en-GB" dirty="0">
                <a:solidFill>
                  <a:srgbClr val="E1E1F1"/>
                </a:solidFill>
              </a:rPr>
              <a:t>End slide</a:t>
            </a:r>
          </a:p>
        </p:txBody>
      </p:sp>
      <p:pic>
        <p:nvPicPr>
          <p:cNvPr id="10" name="Picture 9" descr="YoWDO logo">
            <a:extLst>
              <a:ext uri="{FF2B5EF4-FFF2-40B4-BE49-F238E27FC236}">
                <a16:creationId xmlns:a16="http://schemas.microsoft.com/office/drawing/2014/main" id="{BA927FDE-94C2-15DF-4AD4-64510E409C40}"/>
              </a:ext>
            </a:extLst>
          </p:cNvPr>
          <p:cNvPicPr>
            <a:picLocks noChangeAspect="1"/>
          </p:cNvPicPr>
          <p:nvPr/>
        </p:nvPicPr>
        <p:blipFill>
          <a:blip r:embed="rId3"/>
          <a:stretch>
            <a:fillRect/>
          </a:stretch>
        </p:blipFill>
        <p:spPr>
          <a:xfrm>
            <a:off x="2246357" y="5965409"/>
            <a:ext cx="3232293" cy="1250712"/>
          </a:xfrm>
          <a:prstGeom prst="rect">
            <a:avLst/>
          </a:prstGeom>
        </p:spPr>
      </p:pic>
      <p:pic>
        <p:nvPicPr>
          <p:cNvPr id="3" name="Picture 2" descr="UK International development logo">
            <a:extLst>
              <a:ext uri="{FF2B5EF4-FFF2-40B4-BE49-F238E27FC236}">
                <a16:creationId xmlns:a16="http://schemas.microsoft.com/office/drawing/2014/main" id="{F15466EE-E742-CFD3-BD6F-28183AEAE7C5}"/>
              </a:ext>
            </a:extLst>
          </p:cNvPr>
          <p:cNvPicPr>
            <a:picLocks noChangeAspect="1"/>
          </p:cNvPicPr>
          <p:nvPr/>
        </p:nvPicPr>
        <p:blipFill>
          <a:blip r:embed="rId4"/>
          <a:stretch>
            <a:fillRect/>
          </a:stretch>
        </p:blipFill>
        <p:spPr>
          <a:xfrm>
            <a:off x="5782845" y="6233487"/>
            <a:ext cx="2679589" cy="714557"/>
          </a:xfrm>
          <a:prstGeom prst="rect">
            <a:avLst/>
          </a:prstGeom>
        </p:spPr>
      </p:pic>
      <p:pic>
        <p:nvPicPr>
          <p:cNvPr id="4" name="Picture 3" descr="Sightsavers logo">
            <a:extLst>
              <a:ext uri="{FF2B5EF4-FFF2-40B4-BE49-F238E27FC236}">
                <a16:creationId xmlns:a16="http://schemas.microsoft.com/office/drawing/2014/main" id="{B0C6CFF1-032A-806D-1AC9-839628BC50F6}"/>
              </a:ext>
            </a:extLst>
          </p:cNvPr>
          <p:cNvPicPr>
            <a:picLocks noChangeAspect="1"/>
          </p:cNvPicPr>
          <p:nvPr/>
        </p:nvPicPr>
        <p:blipFill>
          <a:blip r:embed="rId5"/>
          <a:stretch>
            <a:fillRect/>
          </a:stretch>
        </p:blipFill>
        <p:spPr>
          <a:xfrm>
            <a:off x="8766628" y="5787965"/>
            <a:ext cx="1563124" cy="1605600"/>
          </a:xfrm>
          <a:prstGeom prst="rect">
            <a:avLst/>
          </a:prstGeom>
        </p:spPr>
      </p:pic>
    </p:spTree>
    <p:extLst>
      <p:ext uri="{BB962C8B-B14F-4D97-AF65-F5344CB8AC3E}">
        <p14:creationId xmlns:p14="http://schemas.microsoft.com/office/powerpoint/2010/main" val="3300614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a:xfrm>
            <a:off x="449261" y="466725"/>
            <a:ext cx="9756000" cy="1086781"/>
          </a:xfrm>
        </p:spPr>
        <p:txBody>
          <a:bodyPr wrap="square" anchor="t">
            <a:normAutofit/>
          </a:bodyPr>
          <a:lstStyle/>
          <a:p>
            <a:r>
              <a:rPr lang="en-GB" dirty="0"/>
              <a:t>People with disabilities: a small minority? </a:t>
            </a:r>
          </a:p>
        </p:txBody>
      </p:sp>
      <p:pic>
        <p:nvPicPr>
          <p:cNvPr id="13" name="Picture 12" descr="A group of people of different ages and genders with different disabilities.">
            <a:extLst>
              <a:ext uri="{FF2B5EF4-FFF2-40B4-BE49-F238E27FC236}">
                <a16:creationId xmlns:a16="http://schemas.microsoft.com/office/drawing/2014/main" id="{FC3752C9-04CE-CD66-087D-425683154C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4329" y="4169470"/>
            <a:ext cx="5074071" cy="1935184"/>
          </a:xfrm>
          <a:prstGeom prst="rect">
            <a:avLst/>
          </a:prstGeom>
        </p:spPr>
      </p:pic>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411968" y="1917760"/>
            <a:ext cx="9646432" cy="3822640"/>
          </a:xfrm>
        </p:spPr>
        <p:txBody>
          <a:bodyPr wrap="square" numCol="2" spcCol="360000" anchor="t">
            <a:normAutofit/>
          </a:bodyPr>
          <a:lstStyle/>
          <a:p>
            <a:pPr lvl="3"/>
            <a:r>
              <a:rPr lang="en-GB" sz="2400" b="1"/>
              <a:t>16 per cent </a:t>
            </a:r>
            <a:r>
              <a:rPr lang="en-GB" sz="2400"/>
              <a:t>of the global population lives with a disability (1.3 billion people) </a:t>
            </a:r>
          </a:p>
          <a:p>
            <a:pPr lvl="3"/>
            <a:r>
              <a:rPr lang="en-GB" sz="2400"/>
              <a:t>Nearly </a:t>
            </a:r>
            <a:r>
              <a:rPr lang="en-GB" sz="2400" b="1"/>
              <a:t>80 per cent </a:t>
            </a:r>
            <a:r>
              <a:rPr lang="en-GB" sz="2400"/>
              <a:t>of people with disabilities live in </a:t>
            </a:r>
            <a:r>
              <a:rPr lang="en-GB" sz="2400" b="1"/>
              <a:t>low- and middle-income countries</a:t>
            </a:r>
          </a:p>
          <a:p>
            <a:pPr lvl="3"/>
            <a:r>
              <a:rPr lang="en-GB" sz="2400"/>
              <a:t>The number of people with disabilities is destined </a:t>
            </a:r>
            <a:br>
              <a:rPr lang="en-GB" sz="2400"/>
            </a:br>
            <a:r>
              <a:rPr lang="en-GB" sz="2400"/>
              <a:t>to </a:t>
            </a:r>
            <a:r>
              <a:rPr lang="en-GB" sz="2400" b="1"/>
              <a:t>increase</a:t>
            </a:r>
          </a:p>
          <a:p>
            <a:pPr lvl="3"/>
            <a:r>
              <a:rPr lang="en-GB" sz="2400"/>
              <a:t>Disability is more prevalent among </a:t>
            </a:r>
            <a:r>
              <a:rPr lang="en-GB" sz="2400" b="1"/>
              <a:t>women</a:t>
            </a:r>
            <a:r>
              <a:rPr lang="en-GB" sz="2400"/>
              <a:t> compared to men</a:t>
            </a:r>
          </a:p>
          <a:p>
            <a:pPr lvl="3"/>
            <a:endParaRPr lang="en-GB" sz="4500"/>
          </a:p>
          <a:p>
            <a:pPr lvl="3"/>
            <a:endParaRPr lang="en-GB" sz="4500"/>
          </a:p>
          <a:p>
            <a:endParaRPr lang="en-GB"/>
          </a:p>
        </p:txBody>
      </p:sp>
      <p:sp>
        <p:nvSpPr>
          <p:cNvPr id="4" name="Footer Placeholder 3">
            <a:extLst>
              <a:ext uri="{FF2B5EF4-FFF2-40B4-BE49-F238E27FC236}">
                <a16:creationId xmlns:a16="http://schemas.microsoft.com/office/drawing/2014/main" id="{E9BEA948-1199-9D13-D07A-12822541A8FF}"/>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spTree>
    <p:extLst>
      <p:ext uri="{BB962C8B-B14F-4D97-AF65-F5344CB8AC3E}">
        <p14:creationId xmlns:p14="http://schemas.microsoft.com/office/powerpoint/2010/main" val="2678863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0B1DA-EF0D-D4BA-8EFF-E355DF8FD8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070B2F-A4A8-23C5-D8B1-2C051EE2ADFF}"/>
              </a:ext>
            </a:extLst>
          </p:cNvPr>
          <p:cNvSpPr>
            <a:spLocks noGrp="1"/>
          </p:cNvSpPr>
          <p:nvPr>
            <p:ph type="title"/>
          </p:nvPr>
        </p:nvSpPr>
        <p:spPr>
          <a:xfrm>
            <a:off x="449261" y="466725"/>
            <a:ext cx="9756000" cy="1086781"/>
          </a:xfrm>
        </p:spPr>
        <p:txBody>
          <a:bodyPr wrap="square" anchor="t">
            <a:normAutofit/>
          </a:bodyPr>
          <a:lstStyle/>
          <a:p>
            <a:r>
              <a:rPr lang="en-GB" dirty="0"/>
              <a:t>People with disabilities in [insert country]</a:t>
            </a:r>
          </a:p>
        </p:txBody>
      </p:sp>
      <p:sp>
        <p:nvSpPr>
          <p:cNvPr id="3" name="Content Placeholder 2">
            <a:extLst>
              <a:ext uri="{FF2B5EF4-FFF2-40B4-BE49-F238E27FC236}">
                <a16:creationId xmlns:a16="http://schemas.microsoft.com/office/drawing/2014/main" id="{FE8329C7-D021-1BF8-551D-C6F15FA96A24}"/>
              </a:ext>
            </a:extLst>
          </p:cNvPr>
          <p:cNvSpPr>
            <a:spLocks noGrp="1"/>
          </p:cNvSpPr>
          <p:nvPr>
            <p:ph sz="half" idx="1"/>
          </p:nvPr>
        </p:nvSpPr>
        <p:spPr>
          <a:xfrm>
            <a:off x="1547606" y="1869151"/>
            <a:ext cx="5022852" cy="4801792"/>
          </a:xfrm>
        </p:spPr>
        <p:txBody>
          <a:bodyPr wrap="square" anchor="t">
            <a:normAutofit/>
          </a:bodyPr>
          <a:lstStyle/>
          <a:p>
            <a:pPr lvl="2"/>
            <a:r>
              <a:rPr lang="en-GB" sz="2400"/>
              <a:t>This slide is for the facilitator to insert their own country-specific disability statistics</a:t>
            </a:r>
          </a:p>
          <a:p>
            <a:pPr lvl="3"/>
            <a:r>
              <a:rPr lang="en-GB" sz="2400"/>
              <a:t>Insert statistic</a:t>
            </a:r>
          </a:p>
          <a:p>
            <a:pPr lvl="3"/>
            <a:r>
              <a:rPr lang="en-GB" sz="2400"/>
              <a:t>Insert statistic</a:t>
            </a:r>
          </a:p>
          <a:p>
            <a:pPr lvl="3"/>
            <a:r>
              <a:rPr lang="en-GB" sz="2400"/>
              <a:t>Insert statistic</a:t>
            </a:r>
          </a:p>
          <a:p>
            <a:endParaRPr lang="en-GB">
              <a:highlight>
                <a:srgbClr val="FFFF00"/>
              </a:highlight>
            </a:endParaRPr>
          </a:p>
        </p:txBody>
      </p:sp>
      <p:sp>
        <p:nvSpPr>
          <p:cNvPr id="4" name="Footer Placeholder 3">
            <a:extLst>
              <a:ext uri="{FF2B5EF4-FFF2-40B4-BE49-F238E27FC236}">
                <a16:creationId xmlns:a16="http://schemas.microsoft.com/office/drawing/2014/main" id="{6C6DC84F-967E-5D7A-9E61-CC93354A9E1C}"/>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pic>
        <p:nvPicPr>
          <p:cNvPr id="5" name="Picture 4">
            <a:extLst>
              <a:ext uri="{FF2B5EF4-FFF2-40B4-BE49-F238E27FC236}">
                <a16:creationId xmlns:a16="http://schemas.microsoft.com/office/drawing/2014/main" id="{F401B945-5A53-3C7F-3C64-33EB0EBD6B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61" y="1647707"/>
            <a:ext cx="894735" cy="894735"/>
          </a:xfrm>
          <a:prstGeom prst="rect">
            <a:avLst/>
          </a:prstGeom>
        </p:spPr>
      </p:pic>
    </p:spTree>
    <p:extLst>
      <p:ext uri="{BB962C8B-B14F-4D97-AF65-F5344CB8AC3E}">
        <p14:creationId xmlns:p14="http://schemas.microsoft.com/office/powerpoint/2010/main" val="3927125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DC154-E933-2EB7-7042-4AE6F34D3C7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B2E01A8-B2BF-F1DD-0B06-B9800EDB7F61}"/>
              </a:ext>
            </a:extLst>
          </p:cNvPr>
          <p:cNvSpPr>
            <a:spLocks noGrp="1"/>
          </p:cNvSpPr>
          <p:nvPr>
            <p:ph type="ctrTitle"/>
          </p:nvPr>
        </p:nvSpPr>
        <p:spPr>
          <a:xfrm>
            <a:off x="449262" y="1944506"/>
            <a:ext cx="9757439" cy="1456376"/>
          </a:xfrm>
        </p:spPr>
        <p:txBody>
          <a:bodyPr/>
          <a:lstStyle/>
          <a:p>
            <a:r>
              <a:rPr lang="en-GB" dirty="0"/>
              <a:t>Group work</a:t>
            </a:r>
          </a:p>
        </p:txBody>
      </p:sp>
      <p:sp>
        <p:nvSpPr>
          <p:cNvPr id="12" name="Subtitle 11">
            <a:extLst>
              <a:ext uri="{FF2B5EF4-FFF2-40B4-BE49-F238E27FC236}">
                <a16:creationId xmlns:a16="http://schemas.microsoft.com/office/drawing/2014/main" id="{C5041D17-ABFB-6C57-BA77-908C21E98925}"/>
              </a:ext>
            </a:extLst>
          </p:cNvPr>
          <p:cNvSpPr>
            <a:spLocks noGrp="1"/>
          </p:cNvSpPr>
          <p:nvPr>
            <p:ph type="subTitle" idx="1"/>
          </p:nvPr>
        </p:nvSpPr>
        <p:spPr>
          <a:xfrm>
            <a:off x="457345" y="3359224"/>
            <a:ext cx="9757439" cy="1599138"/>
          </a:xfrm>
        </p:spPr>
        <p:txBody>
          <a:bodyPr/>
          <a:lstStyle/>
          <a:p>
            <a:r>
              <a:rPr lang="en-GB" sz="4000" dirty="0"/>
              <a:t>What is your definition of disability?</a:t>
            </a:r>
          </a:p>
        </p:txBody>
      </p:sp>
      <p:sp>
        <p:nvSpPr>
          <p:cNvPr id="10" name="Footer Placeholder 4">
            <a:extLst>
              <a:ext uri="{FF2B5EF4-FFF2-40B4-BE49-F238E27FC236}">
                <a16:creationId xmlns:a16="http://schemas.microsoft.com/office/drawing/2014/main" id="{79C484F6-A930-8CAF-A449-A112D4BC4C20}"/>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r>
              <a:rPr lang="en-GB"/>
              <a:t>Part 1: Introduction to disability inclusion</a:t>
            </a:r>
          </a:p>
        </p:txBody>
      </p:sp>
      <p:pic>
        <p:nvPicPr>
          <p:cNvPr id="13" name="Picture 12">
            <a:extLst>
              <a:ext uri="{FF2B5EF4-FFF2-40B4-BE49-F238E27FC236}">
                <a16:creationId xmlns:a16="http://schemas.microsoft.com/office/drawing/2014/main" id="{DFBB22FC-52C7-3E48-6F4B-C162A9FAE77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2213435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B27AB-363C-8B8D-8D7D-3A9DF8D5F8B0}"/>
              </a:ext>
            </a:extLst>
          </p:cNvPr>
          <p:cNvSpPr>
            <a:spLocks noGrp="1"/>
          </p:cNvSpPr>
          <p:nvPr>
            <p:ph type="title"/>
          </p:nvPr>
        </p:nvSpPr>
        <p:spPr>
          <a:xfrm>
            <a:off x="449261" y="466725"/>
            <a:ext cx="9756000" cy="1086781"/>
          </a:xfrm>
        </p:spPr>
        <p:txBody>
          <a:bodyPr/>
          <a:lstStyle/>
          <a:p>
            <a:r>
              <a:rPr lang="en-GB" dirty="0"/>
              <a:t>What is disability?</a:t>
            </a:r>
          </a:p>
        </p:txBody>
      </p:sp>
      <p:sp>
        <p:nvSpPr>
          <p:cNvPr id="3" name="Content Placeholder 2">
            <a:extLst>
              <a:ext uri="{FF2B5EF4-FFF2-40B4-BE49-F238E27FC236}">
                <a16:creationId xmlns:a16="http://schemas.microsoft.com/office/drawing/2014/main" id="{A525C571-9506-6D96-4D8F-49A479D72586}"/>
              </a:ext>
            </a:extLst>
          </p:cNvPr>
          <p:cNvSpPr>
            <a:spLocks noGrp="1"/>
          </p:cNvSpPr>
          <p:nvPr>
            <p:ph idx="1"/>
          </p:nvPr>
        </p:nvSpPr>
        <p:spPr>
          <a:xfrm>
            <a:off x="449262" y="1583962"/>
            <a:ext cx="9950331" cy="3126648"/>
          </a:xfrm>
        </p:spPr>
        <p:txBody>
          <a:bodyPr numCol="2" spcCol="360000"/>
          <a:lstStyle/>
          <a:p>
            <a:pPr lvl="2"/>
            <a:r>
              <a:rPr lang="en-GB" sz="2400" b="1"/>
              <a:t>The United Nations Convention on the Rights of Persons with Disabilities </a:t>
            </a:r>
            <a:r>
              <a:rPr lang="en-GB" sz="2400"/>
              <a:t>(UN General Assembly, 2007) defines people with disabilities as follows: </a:t>
            </a:r>
            <a:br>
              <a:rPr lang="en-GB" sz="2400"/>
            </a:br>
            <a:br>
              <a:rPr lang="en-GB" sz="2400"/>
            </a:br>
            <a:br>
              <a:rPr lang="en-GB" sz="2400"/>
            </a:br>
            <a:endParaRPr lang="en-GB" sz="2400"/>
          </a:p>
          <a:p>
            <a:pPr lvl="1"/>
            <a:r>
              <a:rPr lang="en-GB">
                <a:solidFill>
                  <a:schemeClr val="accent5"/>
                </a:solidFill>
              </a:rPr>
              <a:t>“Persons with long-term physical, mental, intellectual or sensory impairments whose interaction with various barriers may hinder their full and effective participation in society on an equal basis with others.”</a:t>
            </a:r>
          </a:p>
          <a:p>
            <a:pPr lvl="2"/>
            <a:endParaRPr lang="en-GB"/>
          </a:p>
        </p:txBody>
      </p:sp>
      <p:grpSp>
        <p:nvGrpSpPr>
          <p:cNvPr id="29" name="Group 28" descr="Impairment plus barriers equals disability">
            <a:extLst>
              <a:ext uri="{FF2B5EF4-FFF2-40B4-BE49-F238E27FC236}">
                <a16:creationId xmlns:a16="http://schemas.microsoft.com/office/drawing/2014/main" id="{296363D7-A7AA-C280-A9A5-16E0637D4750}"/>
              </a:ext>
            </a:extLst>
          </p:cNvPr>
          <p:cNvGrpSpPr/>
          <p:nvPr/>
        </p:nvGrpSpPr>
        <p:grpSpPr>
          <a:xfrm>
            <a:off x="599768" y="5110475"/>
            <a:ext cx="9129006" cy="865238"/>
            <a:chOff x="599768" y="5319252"/>
            <a:chExt cx="9129006" cy="865238"/>
          </a:xfrm>
        </p:grpSpPr>
        <p:grpSp>
          <p:nvGrpSpPr>
            <p:cNvPr id="24" name="Group 23">
              <a:extLst>
                <a:ext uri="{FF2B5EF4-FFF2-40B4-BE49-F238E27FC236}">
                  <a16:creationId xmlns:a16="http://schemas.microsoft.com/office/drawing/2014/main" id="{7DBEE588-9248-0D6C-20E4-DCBA071F779A}"/>
                </a:ext>
              </a:extLst>
            </p:cNvPr>
            <p:cNvGrpSpPr/>
            <p:nvPr/>
          </p:nvGrpSpPr>
          <p:grpSpPr>
            <a:xfrm>
              <a:off x="599768" y="5319252"/>
              <a:ext cx="2364413" cy="865238"/>
              <a:chOff x="599768" y="5319252"/>
              <a:chExt cx="2364413" cy="865238"/>
            </a:xfrm>
          </p:grpSpPr>
          <p:sp>
            <p:nvSpPr>
              <p:cNvPr id="17" name="Rectangle 16">
                <a:extLst>
                  <a:ext uri="{FF2B5EF4-FFF2-40B4-BE49-F238E27FC236}">
                    <a16:creationId xmlns:a16="http://schemas.microsoft.com/office/drawing/2014/main" id="{B806F611-CD39-2140-CAF5-48A9B8C3833F}"/>
                  </a:ext>
                </a:extLst>
              </p:cNvPr>
              <p:cNvSpPr/>
              <p:nvPr/>
            </p:nvSpPr>
            <p:spPr>
              <a:xfrm>
                <a:off x="599768" y="5319252"/>
                <a:ext cx="2364413" cy="8652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19" name="TextBox 18">
                <a:extLst>
                  <a:ext uri="{FF2B5EF4-FFF2-40B4-BE49-F238E27FC236}">
                    <a16:creationId xmlns:a16="http://schemas.microsoft.com/office/drawing/2014/main" id="{BFF28136-2991-295B-9050-048B23BD611A}"/>
                  </a:ext>
                </a:extLst>
              </p:cNvPr>
              <p:cNvSpPr txBox="1"/>
              <p:nvPr/>
            </p:nvSpPr>
            <p:spPr>
              <a:xfrm>
                <a:off x="808198" y="5521039"/>
                <a:ext cx="1947552" cy="461665"/>
              </a:xfrm>
              <a:prstGeom prst="rect">
                <a:avLst/>
              </a:prstGeom>
              <a:noFill/>
            </p:spPr>
            <p:txBody>
              <a:bodyPr wrap="square">
                <a:spAutoFit/>
              </a:bodyPr>
              <a:lstStyle/>
              <a:p>
                <a:r>
                  <a:rPr kumimoji="0" lang="en-GB" sz="2400" b="1" i="0" u="none" strike="noStrike" kern="1200" cap="none" spc="0" normalizeH="0" baseline="0" noProof="0">
                    <a:ln>
                      <a:noFill/>
                    </a:ln>
                    <a:solidFill>
                      <a:prstClr val="white"/>
                    </a:solidFill>
                    <a:effectLst/>
                    <a:uLnTx/>
                    <a:uFillTx/>
                    <a:latin typeface="Arial" panose="020B0604020202020204"/>
                    <a:ea typeface="+mn-ea"/>
                    <a:cs typeface="+mn-cs"/>
                  </a:rPr>
                  <a:t>Impairment</a:t>
                </a:r>
                <a:endParaRPr lang="en-US" sz="2400"/>
              </a:p>
            </p:txBody>
          </p:sp>
        </p:grpSp>
        <p:grpSp>
          <p:nvGrpSpPr>
            <p:cNvPr id="25" name="Group 24">
              <a:extLst>
                <a:ext uri="{FF2B5EF4-FFF2-40B4-BE49-F238E27FC236}">
                  <a16:creationId xmlns:a16="http://schemas.microsoft.com/office/drawing/2014/main" id="{80D3D3C8-04E7-D77A-475C-A4CA48AC89D7}"/>
                </a:ext>
              </a:extLst>
            </p:cNvPr>
            <p:cNvGrpSpPr/>
            <p:nvPr/>
          </p:nvGrpSpPr>
          <p:grpSpPr>
            <a:xfrm>
              <a:off x="4031226" y="5319252"/>
              <a:ext cx="2364413" cy="865238"/>
              <a:chOff x="4031226" y="5319252"/>
              <a:chExt cx="2364413" cy="865238"/>
            </a:xfrm>
          </p:grpSpPr>
          <p:sp>
            <p:nvSpPr>
              <p:cNvPr id="20" name="Rectangle 19">
                <a:extLst>
                  <a:ext uri="{FF2B5EF4-FFF2-40B4-BE49-F238E27FC236}">
                    <a16:creationId xmlns:a16="http://schemas.microsoft.com/office/drawing/2014/main" id="{8A70CA7C-A4E2-22DE-1C22-DEDF371AC696}"/>
                  </a:ext>
                </a:extLst>
              </p:cNvPr>
              <p:cNvSpPr/>
              <p:nvPr/>
            </p:nvSpPr>
            <p:spPr>
              <a:xfrm>
                <a:off x="4031226" y="5319252"/>
                <a:ext cx="2364413" cy="8652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22" name="TextBox 21">
                <a:extLst>
                  <a:ext uri="{FF2B5EF4-FFF2-40B4-BE49-F238E27FC236}">
                    <a16:creationId xmlns:a16="http://schemas.microsoft.com/office/drawing/2014/main" id="{AC10A6C8-7780-6BF0-9558-17C511A5505A}"/>
                  </a:ext>
                </a:extLst>
              </p:cNvPr>
              <p:cNvSpPr txBox="1"/>
              <p:nvPr/>
            </p:nvSpPr>
            <p:spPr>
              <a:xfrm>
                <a:off x="4526151" y="5521039"/>
                <a:ext cx="1374563" cy="461665"/>
              </a:xfrm>
              <a:prstGeom prst="rect">
                <a:avLst/>
              </a:prstGeom>
              <a:noFill/>
            </p:spPr>
            <p:txBody>
              <a:bodyPr wrap="square">
                <a:spAutoFit/>
              </a:bodyPr>
              <a:lstStyle/>
              <a:p>
                <a:pPr algn="ctr"/>
                <a:r>
                  <a:rPr kumimoji="0" lang="en-GB" sz="2400" b="1" i="0" u="none" strike="noStrike" kern="1200" cap="none" spc="0" normalizeH="0" baseline="0" noProof="0">
                    <a:ln>
                      <a:noFill/>
                    </a:ln>
                    <a:solidFill>
                      <a:prstClr val="white"/>
                    </a:solidFill>
                    <a:effectLst/>
                    <a:uLnTx/>
                    <a:uFillTx/>
                    <a:latin typeface="Arial" panose="020B0604020202020204"/>
                    <a:ea typeface="+mn-ea"/>
                    <a:cs typeface="+mn-cs"/>
                  </a:rPr>
                  <a:t>Barriers</a:t>
                </a:r>
                <a:endParaRPr lang="en-US" sz="2400"/>
              </a:p>
            </p:txBody>
          </p:sp>
        </p:grpSp>
        <p:grpSp>
          <p:nvGrpSpPr>
            <p:cNvPr id="26" name="Group 25">
              <a:extLst>
                <a:ext uri="{FF2B5EF4-FFF2-40B4-BE49-F238E27FC236}">
                  <a16:creationId xmlns:a16="http://schemas.microsoft.com/office/drawing/2014/main" id="{E001525F-71BE-40DC-6337-2EEFAE853AC5}"/>
                </a:ext>
              </a:extLst>
            </p:cNvPr>
            <p:cNvGrpSpPr/>
            <p:nvPr/>
          </p:nvGrpSpPr>
          <p:grpSpPr>
            <a:xfrm>
              <a:off x="7364361" y="5319252"/>
              <a:ext cx="2364413" cy="865238"/>
              <a:chOff x="7364361" y="5319252"/>
              <a:chExt cx="2364413" cy="865238"/>
            </a:xfrm>
          </p:grpSpPr>
          <p:sp>
            <p:nvSpPr>
              <p:cNvPr id="21" name="Rectangle 20">
                <a:extLst>
                  <a:ext uri="{FF2B5EF4-FFF2-40B4-BE49-F238E27FC236}">
                    <a16:creationId xmlns:a16="http://schemas.microsoft.com/office/drawing/2014/main" id="{099DE4CF-FC55-F4D1-1BF2-8020B8DA0B73}"/>
                  </a:ext>
                </a:extLst>
              </p:cNvPr>
              <p:cNvSpPr/>
              <p:nvPr/>
            </p:nvSpPr>
            <p:spPr>
              <a:xfrm>
                <a:off x="7364361" y="5319252"/>
                <a:ext cx="2364413" cy="86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23" name="TextBox 22">
                <a:extLst>
                  <a:ext uri="{FF2B5EF4-FFF2-40B4-BE49-F238E27FC236}">
                    <a16:creationId xmlns:a16="http://schemas.microsoft.com/office/drawing/2014/main" id="{694457F5-2FC3-4FAA-A020-573F0E967643}"/>
                  </a:ext>
                </a:extLst>
              </p:cNvPr>
              <p:cNvSpPr txBox="1"/>
              <p:nvPr/>
            </p:nvSpPr>
            <p:spPr>
              <a:xfrm>
                <a:off x="7761642" y="5521039"/>
                <a:ext cx="1569850" cy="461665"/>
              </a:xfrm>
              <a:prstGeom prst="rect">
                <a:avLst/>
              </a:prstGeom>
              <a:noFill/>
            </p:spPr>
            <p:txBody>
              <a:bodyPr wrap="square">
                <a:spAutoFit/>
              </a:bodyPr>
              <a:lstStyle/>
              <a:p>
                <a:pPr algn="ctr"/>
                <a:r>
                  <a:rPr kumimoji="0" lang="en-GB" sz="2400" b="1" i="0" u="none" strike="noStrike" kern="1200" cap="none" spc="0" normalizeH="0" baseline="0" noProof="0">
                    <a:ln>
                      <a:noFill/>
                    </a:ln>
                    <a:solidFill>
                      <a:schemeClr val="accent3"/>
                    </a:solidFill>
                    <a:effectLst/>
                    <a:uLnTx/>
                    <a:uFillTx/>
                    <a:latin typeface="Arial" panose="020B0604020202020204"/>
                    <a:ea typeface="+mn-ea"/>
                    <a:cs typeface="+mn-cs"/>
                  </a:rPr>
                  <a:t>Disability</a:t>
                </a:r>
                <a:endParaRPr lang="en-US" sz="2400">
                  <a:solidFill>
                    <a:schemeClr val="accent3"/>
                  </a:solidFill>
                </a:endParaRPr>
              </a:p>
            </p:txBody>
          </p:sp>
        </p:grpSp>
        <p:sp>
          <p:nvSpPr>
            <p:cNvPr id="27" name="TextBox 26">
              <a:extLst>
                <a:ext uri="{FF2B5EF4-FFF2-40B4-BE49-F238E27FC236}">
                  <a16:creationId xmlns:a16="http://schemas.microsoft.com/office/drawing/2014/main" id="{8EC33C63-2AF1-9F04-C1B3-0F82FBB4E7B9}"/>
                </a:ext>
              </a:extLst>
            </p:cNvPr>
            <p:cNvSpPr txBox="1"/>
            <p:nvPr/>
          </p:nvSpPr>
          <p:spPr>
            <a:xfrm>
              <a:off x="3393494" y="5482253"/>
              <a:ext cx="240450" cy="499689"/>
            </a:xfrm>
            <a:prstGeom prst="rect">
              <a:avLst/>
            </a:prstGeom>
            <a:noFill/>
          </p:spPr>
          <p:txBody>
            <a:bodyPr wrap="none" lIns="0" tIns="0" rIns="0" bIns="0" rtlCol="0">
              <a:spAutoFit/>
            </a:bodyPr>
            <a:lstStyle/>
            <a:p>
              <a:pPr algn="l">
                <a:lnSpc>
                  <a:spcPct val="110000"/>
                </a:lnSpc>
                <a:spcBef>
                  <a:spcPts val="600"/>
                </a:spcBef>
                <a:spcAft>
                  <a:spcPts val="1000"/>
                </a:spcAft>
              </a:pPr>
              <a:r>
                <a:rPr lang="en-US" sz="3200" b="1">
                  <a:solidFill>
                    <a:schemeClr val="accent3"/>
                  </a:solidFill>
                </a:rPr>
                <a:t>+</a:t>
              </a:r>
            </a:p>
          </p:txBody>
        </p:sp>
        <p:sp>
          <p:nvSpPr>
            <p:cNvPr id="28" name="TextBox 27">
              <a:extLst>
                <a:ext uri="{FF2B5EF4-FFF2-40B4-BE49-F238E27FC236}">
                  <a16:creationId xmlns:a16="http://schemas.microsoft.com/office/drawing/2014/main" id="{F1655810-A271-99DC-17AC-8986EBE473E0}"/>
                </a:ext>
              </a:extLst>
            </p:cNvPr>
            <p:cNvSpPr txBox="1"/>
            <p:nvPr/>
          </p:nvSpPr>
          <p:spPr>
            <a:xfrm>
              <a:off x="6759432" y="5482253"/>
              <a:ext cx="240450" cy="499689"/>
            </a:xfrm>
            <a:prstGeom prst="rect">
              <a:avLst/>
            </a:prstGeom>
            <a:noFill/>
          </p:spPr>
          <p:txBody>
            <a:bodyPr wrap="none" lIns="0" tIns="0" rIns="0" bIns="0" rtlCol="0">
              <a:spAutoFit/>
            </a:bodyPr>
            <a:lstStyle/>
            <a:p>
              <a:pPr algn="l">
                <a:lnSpc>
                  <a:spcPct val="110000"/>
                </a:lnSpc>
                <a:spcBef>
                  <a:spcPts val="600"/>
                </a:spcBef>
                <a:spcAft>
                  <a:spcPts val="1000"/>
                </a:spcAft>
              </a:pPr>
              <a:r>
                <a:rPr lang="en-US" sz="3200" b="1">
                  <a:solidFill>
                    <a:schemeClr val="accent3"/>
                  </a:solidFill>
                </a:rPr>
                <a:t>=</a:t>
              </a:r>
            </a:p>
          </p:txBody>
        </p:sp>
      </p:grpSp>
      <p:sp>
        <p:nvSpPr>
          <p:cNvPr id="4" name="Footer Placeholder 3">
            <a:extLst>
              <a:ext uri="{FF2B5EF4-FFF2-40B4-BE49-F238E27FC236}">
                <a16:creationId xmlns:a16="http://schemas.microsoft.com/office/drawing/2014/main" id="{CC8BE835-3A29-B442-C1DB-C0DAB4375308}"/>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spTree>
    <p:extLst>
      <p:ext uri="{BB962C8B-B14F-4D97-AF65-F5344CB8AC3E}">
        <p14:creationId xmlns:p14="http://schemas.microsoft.com/office/powerpoint/2010/main" val="1111223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94BD9-E39F-7A1E-3843-0FD00E61EC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EB8FA-5271-FBEA-CB14-A0013AAA6A41}"/>
              </a:ext>
            </a:extLst>
          </p:cNvPr>
          <p:cNvSpPr>
            <a:spLocks noGrp="1"/>
          </p:cNvSpPr>
          <p:nvPr>
            <p:ph type="title"/>
          </p:nvPr>
        </p:nvSpPr>
        <p:spPr/>
        <p:txBody>
          <a:bodyPr/>
          <a:lstStyle/>
          <a:p>
            <a:r>
              <a:rPr lang="en-GB" sz="3800" dirty="0"/>
              <a:t>Disability-inclusive language</a:t>
            </a:r>
          </a:p>
        </p:txBody>
      </p:sp>
      <p:sp>
        <p:nvSpPr>
          <p:cNvPr id="4" name="Footer Placeholder 3">
            <a:extLst>
              <a:ext uri="{FF2B5EF4-FFF2-40B4-BE49-F238E27FC236}">
                <a16:creationId xmlns:a16="http://schemas.microsoft.com/office/drawing/2014/main" id="{D9895DB5-FB55-1963-D960-6B109AF1E0F8}"/>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1379623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610B5-D063-BCE8-3ECE-FBAB527FCDF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1310280-9524-ED2D-3874-915C4AFCC0B6}"/>
              </a:ext>
            </a:extLst>
          </p:cNvPr>
          <p:cNvSpPr>
            <a:spLocks noGrp="1"/>
          </p:cNvSpPr>
          <p:nvPr>
            <p:ph type="ctrTitle"/>
          </p:nvPr>
        </p:nvSpPr>
        <p:spPr>
          <a:xfrm>
            <a:off x="449261" y="1904879"/>
            <a:ext cx="9757439" cy="1456376"/>
          </a:xfrm>
        </p:spPr>
        <p:txBody>
          <a:bodyPr/>
          <a:lstStyle/>
          <a:p>
            <a:r>
              <a:rPr lang="en-GB" dirty="0"/>
              <a:t>Group work    </a:t>
            </a:r>
          </a:p>
        </p:txBody>
      </p:sp>
      <p:sp>
        <p:nvSpPr>
          <p:cNvPr id="5" name="Subtitle 4">
            <a:extLst>
              <a:ext uri="{FF2B5EF4-FFF2-40B4-BE49-F238E27FC236}">
                <a16:creationId xmlns:a16="http://schemas.microsoft.com/office/drawing/2014/main" id="{78448749-EF00-0E43-3309-FE98D9BC0587}"/>
              </a:ext>
            </a:extLst>
          </p:cNvPr>
          <p:cNvSpPr>
            <a:spLocks noGrp="1"/>
          </p:cNvSpPr>
          <p:nvPr>
            <p:ph type="subTitle" idx="1"/>
          </p:nvPr>
        </p:nvSpPr>
        <p:spPr>
          <a:xfrm>
            <a:off x="457345" y="3108333"/>
            <a:ext cx="7408462" cy="1599138"/>
          </a:xfrm>
        </p:spPr>
        <p:txBody>
          <a:bodyPr/>
          <a:lstStyle/>
          <a:p>
            <a:r>
              <a:rPr lang="en-GB" sz="4000"/>
              <a:t>Identify positive and negative words used to describe disability and people with disabilities</a:t>
            </a:r>
          </a:p>
        </p:txBody>
      </p:sp>
      <p:sp>
        <p:nvSpPr>
          <p:cNvPr id="10" name="Footer Placeholder 4">
            <a:extLst>
              <a:ext uri="{FF2B5EF4-FFF2-40B4-BE49-F238E27FC236}">
                <a16:creationId xmlns:a16="http://schemas.microsoft.com/office/drawing/2014/main" id="{C768E37C-F02C-E384-CAB0-051CBF7F0B30}"/>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r>
              <a:rPr lang="en-GB"/>
              <a:t>Part 1: Introduction to disability inclusion</a:t>
            </a:r>
          </a:p>
        </p:txBody>
      </p:sp>
      <p:pic>
        <p:nvPicPr>
          <p:cNvPr id="9" name="Picture 8">
            <a:extLst>
              <a:ext uri="{FF2B5EF4-FFF2-40B4-BE49-F238E27FC236}">
                <a16:creationId xmlns:a16="http://schemas.microsoft.com/office/drawing/2014/main" id="{8CD27E8E-6A45-A02D-C1EE-A91F5FD4C15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4157584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13673-781D-C700-6C14-31A288D48560}"/>
              </a:ext>
            </a:extLst>
          </p:cNvPr>
          <p:cNvSpPr>
            <a:spLocks noGrp="1"/>
          </p:cNvSpPr>
          <p:nvPr>
            <p:ph type="title"/>
          </p:nvPr>
        </p:nvSpPr>
        <p:spPr>
          <a:xfrm>
            <a:off x="449261" y="466725"/>
            <a:ext cx="9756000" cy="1086781"/>
          </a:xfrm>
        </p:spPr>
        <p:txBody>
          <a:bodyPr/>
          <a:lstStyle/>
          <a:p>
            <a:r>
              <a:rPr lang="en-GB" dirty="0"/>
              <a:t>The language of disability </a:t>
            </a:r>
          </a:p>
        </p:txBody>
      </p:sp>
      <p:graphicFrame>
        <p:nvGraphicFramePr>
          <p:cNvPr id="22" name="Content Placeholder 21">
            <a:extLst>
              <a:ext uri="{FF2B5EF4-FFF2-40B4-BE49-F238E27FC236}">
                <a16:creationId xmlns:a16="http://schemas.microsoft.com/office/drawing/2014/main" id="{BC769211-F5FC-100B-5AFE-4AED5014CF85}"/>
              </a:ext>
            </a:extLst>
          </p:cNvPr>
          <p:cNvGraphicFramePr>
            <a:graphicFrameLocks noGrp="1"/>
          </p:cNvGraphicFramePr>
          <p:nvPr>
            <p:ph idx="1"/>
            <p:extLst>
              <p:ext uri="{D42A27DB-BD31-4B8C-83A1-F6EECF244321}">
                <p14:modId xmlns:p14="http://schemas.microsoft.com/office/powerpoint/2010/main" val="1387135108"/>
              </p:ext>
            </p:extLst>
          </p:nvPr>
        </p:nvGraphicFramePr>
        <p:xfrm>
          <a:off x="449262" y="1278075"/>
          <a:ext cx="9756776" cy="5021412"/>
        </p:xfrm>
        <a:graphic>
          <a:graphicData uri="http://schemas.openxmlformats.org/drawingml/2006/table">
            <a:tbl>
              <a:tblPr firstRow="1" firstCol="1" bandRow="1"/>
              <a:tblGrid>
                <a:gridCol w="4878388">
                  <a:extLst>
                    <a:ext uri="{9D8B030D-6E8A-4147-A177-3AD203B41FA5}">
                      <a16:colId xmlns:a16="http://schemas.microsoft.com/office/drawing/2014/main" val="989723424"/>
                    </a:ext>
                  </a:extLst>
                </a:gridCol>
                <a:gridCol w="4878388">
                  <a:extLst>
                    <a:ext uri="{9D8B030D-6E8A-4147-A177-3AD203B41FA5}">
                      <a16:colId xmlns:a16="http://schemas.microsoft.com/office/drawing/2014/main" val="2818774641"/>
                    </a:ext>
                  </a:extLst>
                </a:gridCol>
              </a:tblGrid>
              <a:tr h="506877">
                <a:tc>
                  <a:txBody>
                    <a:bodyPr/>
                    <a:lstStyle/>
                    <a:p>
                      <a:pPr>
                        <a:lnSpc>
                          <a:spcPct val="115000"/>
                        </a:lnSpc>
                        <a:spcAft>
                          <a:spcPts val="185"/>
                        </a:spcAft>
                      </a:pPr>
                      <a:r>
                        <a:rPr lang="en-GB" sz="2100" b="1">
                          <a:solidFill>
                            <a:srgbClr val="FFFFFF"/>
                          </a:solidFill>
                          <a:effectLst/>
                          <a:latin typeface="Arial" panose="020B0604020202020204" pitchFamily="34" charset="0"/>
                          <a:ea typeface="Arial" panose="020B0604020202020204" pitchFamily="34" charset="0"/>
                          <a:cs typeface="Arial" panose="020B0604020202020204" pitchFamily="34" charset="0"/>
                        </a:rPr>
                        <a:t>Use</a:t>
                      </a: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100" b="1">
                          <a:solidFill>
                            <a:srgbClr val="FFFFFF"/>
                          </a:solidFill>
                          <a:effectLst/>
                          <a:latin typeface="Arial" panose="020B0604020202020204" pitchFamily="34" charset="0"/>
                          <a:ea typeface="Arial" panose="020B0604020202020204" pitchFamily="34" charset="0"/>
                          <a:cs typeface="Arial" panose="020B0604020202020204" pitchFamily="34" charset="0"/>
                        </a:rPr>
                        <a:t>Avoid                             </a:t>
                      </a: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1075195">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People with disabilities / person with a disability / disabled people/person</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Differently abled / PWD / special needs / cripple / invalid / victim / handicapped / suffering from / inspiring / brave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132107673"/>
                  </a:ext>
                </a:extLst>
              </a:tr>
              <a:tr h="337460">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Person or people with [name of disability]</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The blind / the deaf etc.</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497679170"/>
                  </a:ext>
                </a:extLst>
              </a:tr>
              <a:tr h="706328">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People without disabilities / person without a disability</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Non-disabled / able bodied / normal</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114283760"/>
                  </a:ext>
                </a:extLst>
              </a:tr>
              <a:tr h="1075195">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Blind / partially-sighted person / person with low vision / person with visual impairment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 n/a</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823986082"/>
                  </a:ext>
                </a:extLst>
              </a:tr>
              <a:tr h="1075195">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Person with a physical disability / wheelchair user / person with cerebral palsy</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000" dirty="0">
                          <a:solidFill>
                            <a:srgbClr val="000000"/>
                          </a:solidFill>
                          <a:effectLst/>
                          <a:latin typeface="Arial" panose="020B0604020202020204" pitchFamily="34" charset="0"/>
                          <a:ea typeface="Arial" panose="020B0604020202020204" pitchFamily="34" charset="0"/>
                          <a:cs typeface="Arial" panose="020B0604020202020204" pitchFamily="34" charset="0"/>
                        </a:rPr>
                        <a:t>Confined to a wheelchair / wheelchair-bound / spastic</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843849265"/>
                  </a:ext>
                </a:extLst>
              </a:tr>
            </a:tbl>
          </a:graphicData>
        </a:graphic>
      </p:graphicFrame>
      <p:grpSp>
        <p:nvGrpSpPr>
          <p:cNvPr id="19" name="Group 18">
            <a:extLst>
              <a:ext uri="{FF2B5EF4-FFF2-40B4-BE49-F238E27FC236}">
                <a16:creationId xmlns:a16="http://schemas.microsoft.com/office/drawing/2014/main" id="{E2C46DA2-A32A-7A67-7A1C-23B42C80B469}"/>
              </a:ext>
              <a:ext uri="{C183D7F6-B498-43B3-948B-1728B52AA6E4}">
                <adec:decorative xmlns:adec="http://schemas.microsoft.com/office/drawing/2017/decorative" val="1"/>
              </a:ext>
            </a:extLst>
          </p:cNvPr>
          <p:cNvGrpSpPr/>
          <p:nvPr/>
        </p:nvGrpSpPr>
        <p:grpSpPr>
          <a:xfrm>
            <a:off x="1102686" y="1380849"/>
            <a:ext cx="338296" cy="336903"/>
            <a:chOff x="0" y="0"/>
            <a:chExt cx="1143000" cy="1143000"/>
          </a:xfrm>
        </p:grpSpPr>
        <p:sp>
          <p:nvSpPr>
            <p:cNvPr id="20" name="Freeform: Shape 19">
              <a:extLst>
                <a:ext uri="{FF2B5EF4-FFF2-40B4-BE49-F238E27FC236}">
                  <a16:creationId xmlns:a16="http://schemas.microsoft.com/office/drawing/2014/main" id="{4AF5F156-B41D-B1A2-E3B2-BE7EF5367C6E}"/>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 name="Freeform: Shape 20">
              <a:extLst>
                <a:ext uri="{FF2B5EF4-FFF2-40B4-BE49-F238E27FC236}">
                  <a16:creationId xmlns:a16="http://schemas.microsoft.com/office/drawing/2014/main" id="{EB3EEA99-E771-F83C-B266-59AB5A5CC39E}"/>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9" name="Group 8">
            <a:extLst>
              <a:ext uri="{FF2B5EF4-FFF2-40B4-BE49-F238E27FC236}">
                <a16:creationId xmlns:a16="http://schemas.microsoft.com/office/drawing/2014/main" id="{CE57EFCA-7D77-57DB-2CB6-55ABE7A1EF56}"/>
              </a:ext>
              <a:ext uri="{C183D7F6-B498-43B3-948B-1728B52AA6E4}">
                <adec:decorative xmlns:adec="http://schemas.microsoft.com/office/drawing/2017/decorative" val="1"/>
              </a:ext>
            </a:extLst>
          </p:cNvPr>
          <p:cNvGrpSpPr/>
          <p:nvPr/>
        </p:nvGrpSpPr>
        <p:grpSpPr>
          <a:xfrm>
            <a:off x="6195546" y="1381573"/>
            <a:ext cx="343865" cy="343865"/>
            <a:chOff x="0" y="0"/>
            <a:chExt cx="1143000" cy="1143000"/>
          </a:xfrm>
        </p:grpSpPr>
        <p:sp>
          <p:nvSpPr>
            <p:cNvPr id="10" name="Freeform: Shape 9">
              <a:extLst>
                <a:ext uri="{FF2B5EF4-FFF2-40B4-BE49-F238E27FC236}">
                  <a16:creationId xmlns:a16="http://schemas.microsoft.com/office/drawing/2014/main" id="{9884404B-5919-B164-2266-0841F856A794}"/>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75FFC701-8F67-FB57-8DD0-453A951763BD}"/>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
        <p:nvSpPr>
          <p:cNvPr id="3" name="Footer Placeholder 3">
            <a:extLst>
              <a:ext uri="{FF2B5EF4-FFF2-40B4-BE49-F238E27FC236}">
                <a16:creationId xmlns:a16="http://schemas.microsoft.com/office/drawing/2014/main" id="{A41C6954-069F-D736-4460-20FC5E4CA5E4}"/>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spTree>
    <p:extLst>
      <p:ext uri="{BB962C8B-B14F-4D97-AF65-F5344CB8AC3E}">
        <p14:creationId xmlns:p14="http://schemas.microsoft.com/office/powerpoint/2010/main" val="3256252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B8FF6DE-DD98-8D61-B06D-8958E570E57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 y="0"/>
            <a:ext cx="10691813" cy="7577075"/>
          </a:xfrm>
          <a:prstGeom prst="rect">
            <a:avLst/>
          </a:prstGeom>
        </p:spPr>
      </p:pic>
      <p:sp>
        <p:nvSpPr>
          <p:cNvPr id="5" name="Rectangle 4">
            <a:extLst>
              <a:ext uri="{FF2B5EF4-FFF2-40B4-BE49-F238E27FC236}">
                <a16:creationId xmlns:a16="http://schemas.microsoft.com/office/drawing/2014/main" id="{4B0EF9E2-C372-B2A8-24AA-CE0670A91C94}"/>
              </a:ext>
              <a:ext uri="{C183D7F6-B498-43B3-948B-1728B52AA6E4}">
                <adec:decorative xmlns:adec="http://schemas.microsoft.com/office/drawing/2017/decorative" val="1"/>
              </a:ext>
            </a:extLst>
          </p:cNvPr>
          <p:cNvSpPr/>
          <p:nvPr/>
        </p:nvSpPr>
        <p:spPr>
          <a:xfrm>
            <a:off x="0" y="2541564"/>
            <a:ext cx="5612524" cy="63323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6" name="Rectangle 5">
            <a:extLst>
              <a:ext uri="{FF2B5EF4-FFF2-40B4-BE49-F238E27FC236}">
                <a16:creationId xmlns:a16="http://schemas.microsoft.com/office/drawing/2014/main" id="{92841B1F-3774-F547-8861-5C55EA536C97}"/>
              </a:ext>
              <a:ext uri="{C183D7F6-B498-43B3-948B-1728B52AA6E4}">
                <adec:decorative xmlns:adec="http://schemas.microsoft.com/office/drawing/2017/decorative" val="1"/>
              </a:ext>
            </a:extLst>
          </p:cNvPr>
          <p:cNvSpPr/>
          <p:nvPr/>
        </p:nvSpPr>
        <p:spPr>
          <a:xfrm>
            <a:off x="-1" y="1858391"/>
            <a:ext cx="4540469" cy="63323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sp>
        <p:nvSpPr>
          <p:cNvPr id="11" name="Title 10">
            <a:extLst>
              <a:ext uri="{FF2B5EF4-FFF2-40B4-BE49-F238E27FC236}">
                <a16:creationId xmlns:a16="http://schemas.microsoft.com/office/drawing/2014/main" id="{AD916C2A-9986-EF64-F657-C646766B51E3}"/>
              </a:ext>
            </a:extLst>
          </p:cNvPr>
          <p:cNvSpPr>
            <a:spLocks noGrp="1"/>
          </p:cNvSpPr>
          <p:nvPr>
            <p:ph type="ctrTitle"/>
          </p:nvPr>
        </p:nvSpPr>
        <p:spPr>
          <a:xfrm>
            <a:off x="449263" y="1829814"/>
            <a:ext cx="6583835" cy="1339453"/>
          </a:xfrm>
        </p:spPr>
        <p:txBody>
          <a:bodyPr/>
          <a:lstStyle/>
          <a:p>
            <a:r>
              <a:rPr lang="en-GB" dirty="0"/>
              <a:t>Introduction to </a:t>
            </a:r>
            <a:br>
              <a:rPr lang="en-GB" dirty="0"/>
            </a:br>
            <a:r>
              <a:rPr lang="en-GB" dirty="0"/>
              <a:t>disability inclusion</a:t>
            </a:r>
            <a:endParaRPr lang="en-US" dirty="0"/>
          </a:p>
        </p:txBody>
      </p:sp>
      <p:sp>
        <p:nvSpPr>
          <p:cNvPr id="15" name="Text Placeholder 14">
            <a:extLst>
              <a:ext uri="{FF2B5EF4-FFF2-40B4-BE49-F238E27FC236}">
                <a16:creationId xmlns:a16="http://schemas.microsoft.com/office/drawing/2014/main" id="{42C539E8-6F56-0A61-41FB-5E2B2DF5B653}"/>
              </a:ext>
              <a:ext uri="{C183D7F6-B498-43B3-948B-1728B52AA6E4}">
                <adec:decorative xmlns:adec="http://schemas.microsoft.com/office/drawing/2017/decorative" val="0"/>
              </a:ext>
            </a:extLst>
          </p:cNvPr>
          <p:cNvSpPr>
            <a:spLocks noGrp="1"/>
          </p:cNvSpPr>
          <p:nvPr>
            <p:ph type="body" sz="quarter" idx="10"/>
          </p:nvPr>
        </p:nvSpPr>
        <p:spPr>
          <a:xfrm>
            <a:off x="310143" y="441616"/>
            <a:ext cx="1460500" cy="1338262"/>
          </a:xfrm>
        </p:spPr>
        <p:txBody>
          <a:bodyPr/>
          <a:lstStyle/>
          <a:p>
            <a:r>
              <a:rPr lang="en-GB"/>
              <a:t>01</a:t>
            </a:r>
          </a:p>
        </p:txBody>
      </p:sp>
    </p:spTree>
    <p:extLst>
      <p:ext uri="{BB962C8B-B14F-4D97-AF65-F5344CB8AC3E}">
        <p14:creationId xmlns:p14="http://schemas.microsoft.com/office/powerpoint/2010/main" val="2930461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7">
            <a:extLst>
              <a:ext uri="{FF2B5EF4-FFF2-40B4-BE49-F238E27FC236}">
                <a16:creationId xmlns:a16="http://schemas.microsoft.com/office/drawing/2014/main" id="{67D7C813-3C60-AFC6-1466-E9D60B3BB78E}"/>
              </a:ext>
            </a:extLst>
          </p:cNvPr>
          <p:cNvGraphicFramePr>
            <a:graphicFrameLocks noGrp="1"/>
          </p:cNvGraphicFramePr>
          <p:nvPr>
            <p:ph idx="1"/>
            <p:extLst>
              <p:ext uri="{D42A27DB-BD31-4B8C-83A1-F6EECF244321}">
                <p14:modId xmlns:p14="http://schemas.microsoft.com/office/powerpoint/2010/main" val="3036481894"/>
              </p:ext>
            </p:extLst>
          </p:nvPr>
        </p:nvGraphicFramePr>
        <p:xfrm>
          <a:off x="449263" y="1306526"/>
          <a:ext cx="9756776" cy="5012315"/>
        </p:xfrm>
        <a:graphic>
          <a:graphicData uri="http://schemas.openxmlformats.org/drawingml/2006/table">
            <a:tbl>
              <a:tblPr firstRow="1" firstCol="1" bandRow="1"/>
              <a:tblGrid>
                <a:gridCol w="4878388">
                  <a:extLst>
                    <a:ext uri="{9D8B030D-6E8A-4147-A177-3AD203B41FA5}">
                      <a16:colId xmlns:a16="http://schemas.microsoft.com/office/drawing/2014/main" val="989723424"/>
                    </a:ext>
                  </a:extLst>
                </a:gridCol>
                <a:gridCol w="4878388">
                  <a:extLst>
                    <a:ext uri="{9D8B030D-6E8A-4147-A177-3AD203B41FA5}">
                      <a16:colId xmlns:a16="http://schemas.microsoft.com/office/drawing/2014/main" val="2818774641"/>
                    </a:ext>
                  </a:extLst>
                </a:gridCol>
              </a:tblGrid>
              <a:tr h="583443">
                <a:tc>
                  <a:txBody>
                    <a:bodyPr/>
                    <a:lstStyle/>
                    <a:p>
                      <a:pPr>
                        <a:lnSpc>
                          <a:spcPct val="115000"/>
                        </a:lnSpc>
                        <a:spcAft>
                          <a:spcPts val="185"/>
                        </a:spcAft>
                      </a:pPr>
                      <a:r>
                        <a:rPr lang="en-GB" sz="2000" b="1">
                          <a:solidFill>
                            <a:srgbClr val="FFFFFF"/>
                          </a:solidFill>
                          <a:effectLst/>
                          <a:latin typeface="Arial" panose="020B0604020202020204" pitchFamily="34" charset="0"/>
                          <a:ea typeface="Arial" panose="020B0604020202020204" pitchFamily="34" charset="0"/>
                          <a:cs typeface="Arial" panose="020B0604020202020204" pitchFamily="34" charset="0"/>
                        </a:rPr>
                        <a:t>Use</a:t>
                      </a:r>
                      <a:endPar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000" b="1">
                          <a:solidFill>
                            <a:srgbClr val="FFFFFF"/>
                          </a:solidFill>
                          <a:effectLst/>
                          <a:latin typeface="Arial" panose="020B0604020202020204" pitchFamily="34" charset="0"/>
                          <a:ea typeface="Arial" panose="020B0604020202020204" pitchFamily="34" charset="0"/>
                          <a:cs typeface="Arial" panose="020B0604020202020204" pitchFamily="34" charset="0"/>
                        </a:rPr>
                        <a:t>Avoid                             </a:t>
                      </a:r>
                      <a:endPar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938334">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Deaf person / person with a hearing loss / person who is hard of hearing</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Deaf and dumb / deaf-mute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422439921"/>
                  </a:ext>
                </a:extLst>
              </a:tr>
              <a:tr h="938334">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Person with restricted growth / short stature / dwarfism / little person</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Midget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229001758"/>
                  </a:ext>
                </a:extLst>
              </a:tr>
              <a:tr h="2552204">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Person with cognitive / intellectual / learning / developmental disability / autistic person / dyslexic person / person with dyslexia / person with Down Syndrome / person with dementia etc. / neurodiverse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000">
                          <a:solidFill>
                            <a:srgbClr val="000000"/>
                          </a:solidFill>
                          <a:effectLst/>
                          <a:latin typeface="Arial" panose="020B0604020202020204" pitchFamily="34" charset="0"/>
                          <a:ea typeface="Arial" panose="020B0604020202020204" pitchFamily="34" charset="0"/>
                          <a:cs typeface="Arial" panose="020B0604020202020204" pitchFamily="34" charset="0"/>
                        </a:rPr>
                        <a:t>Mentally handicapped / mentally defective / retarded / subnormal / mongoloid</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650854120"/>
                  </a:ext>
                </a:extLst>
              </a:tr>
            </a:tbl>
          </a:graphicData>
        </a:graphic>
      </p:graphicFrame>
      <p:sp>
        <p:nvSpPr>
          <p:cNvPr id="2" name="Title 1">
            <a:extLst>
              <a:ext uri="{FF2B5EF4-FFF2-40B4-BE49-F238E27FC236}">
                <a16:creationId xmlns:a16="http://schemas.microsoft.com/office/drawing/2014/main" id="{4C3D26AC-C477-CDE6-4A33-4E4E0D92D9DE}"/>
              </a:ext>
            </a:extLst>
          </p:cNvPr>
          <p:cNvSpPr>
            <a:spLocks noGrp="1"/>
          </p:cNvSpPr>
          <p:nvPr>
            <p:ph type="title"/>
          </p:nvPr>
        </p:nvSpPr>
        <p:spPr>
          <a:xfrm>
            <a:off x="449261" y="466725"/>
            <a:ext cx="9756000" cy="1086781"/>
          </a:xfrm>
        </p:spPr>
        <p:txBody>
          <a:bodyPr/>
          <a:lstStyle/>
          <a:p>
            <a:r>
              <a:rPr lang="en-GB" dirty="0"/>
              <a:t>The language of disability  </a:t>
            </a:r>
          </a:p>
        </p:txBody>
      </p:sp>
      <p:sp>
        <p:nvSpPr>
          <p:cNvPr id="3" name="Footer Placeholder 3">
            <a:extLst>
              <a:ext uri="{FF2B5EF4-FFF2-40B4-BE49-F238E27FC236}">
                <a16:creationId xmlns:a16="http://schemas.microsoft.com/office/drawing/2014/main" id="{5A8BA164-1DC0-E130-B3B7-FFE52B52232D}"/>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grpSp>
        <p:nvGrpSpPr>
          <p:cNvPr id="9" name="Group 8">
            <a:extLst>
              <a:ext uri="{FF2B5EF4-FFF2-40B4-BE49-F238E27FC236}">
                <a16:creationId xmlns:a16="http://schemas.microsoft.com/office/drawing/2014/main" id="{D737AD01-D566-FF0D-52EC-6E6823BDF3FB}"/>
              </a:ext>
              <a:ext uri="{C183D7F6-B498-43B3-948B-1728B52AA6E4}">
                <adec:decorative xmlns:adec="http://schemas.microsoft.com/office/drawing/2017/decorative" val="1"/>
              </a:ext>
            </a:extLst>
          </p:cNvPr>
          <p:cNvGrpSpPr/>
          <p:nvPr/>
        </p:nvGrpSpPr>
        <p:grpSpPr>
          <a:xfrm>
            <a:off x="6195546" y="1427786"/>
            <a:ext cx="343865" cy="343865"/>
            <a:chOff x="0" y="0"/>
            <a:chExt cx="1143000" cy="1143000"/>
          </a:xfrm>
        </p:grpSpPr>
        <p:sp>
          <p:nvSpPr>
            <p:cNvPr id="10" name="Freeform: Shape 9">
              <a:extLst>
                <a:ext uri="{FF2B5EF4-FFF2-40B4-BE49-F238E27FC236}">
                  <a16:creationId xmlns:a16="http://schemas.microsoft.com/office/drawing/2014/main" id="{DF2CFED7-9EB0-1D18-92BD-7962E2373367}"/>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81E1580E-7247-B71D-7286-72FA94C1C1EE}"/>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19" name="Group 18">
            <a:extLst>
              <a:ext uri="{FF2B5EF4-FFF2-40B4-BE49-F238E27FC236}">
                <a16:creationId xmlns:a16="http://schemas.microsoft.com/office/drawing/2014/main" id="{3AF1BD4D-9C3B-5FCF-29AF-25AF9F92AFA8}"/>
              </a:ext>
              <a:ext uri="{C183D7F6-B498-43B3-948B-1728B52AA6E4}">
                <adec:decorative xmlns:adec="http://schemas.microsoft.com/office/drawing/2017/decorative" val="1"/>
              </a:ext>
            </a:extLst>
          </p:cNvPr>
          <p:cNvGrpSpPr/>
          <p:nvPr/>
        </p:nvGrpSpPr>
        <p:grpSpPr>
          <a:xfrm>
            <a:off x="1092854" y="1427062"/>
            <a:ext cx="338296" cy="336903"/>
            <a:chOff x="0" y="0"/>
            <a:chExt cx="1143000" cy="1143000"/>
          </a:xfrm>
        </p:grpSpPr>
        <p:sp>
          <p:nvSpPr>
            <p:cNvPr id="20" name="Freeform: Shape 19">
              <a:extLst>
                <a:ext uri="{FF2B5EF4-FFF2-40B4-BE49-F238E27FC236}">
                  <a16:creationId xmlns:a16="http://schemas.microsoft.com/office/drawing/2014/main" id="{91E858C6-991C-FCBF-FA33-C42373618E8E}"/>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 name="Freeform: Shape 20">
              <a:extLst>
                <a:ext uri="{FF2B5EF4-FFF2-40B4-BE49-F238E27FC236}">
                  <a16:creationId xmlns:a16="http://schemas.microsoft.com/office/drawing/2014/main" id="{668BBFE2-7BC1-05B6-D5BC-C29D4EC683AB}"/>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1416923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F2BE-08A6-F40A-E608-166EB2F7037B}"/>
              </a:ext>
            </a:extLst>
          </p:cNvPr>
          <p:cNvSpPr>
            <a:spLocks noGrp="1"/>
          </p:cNvSpPr>
          <p:nvPr>
            <p:ph type="title"/>
          </p:nvPr>
        </p:nvSpPr>
        <p:spPr>
          <a:xfrm>
            <a:off x="449261" y="466725"/>
            <a:ext cx="9756000" cy="1086781"/>
          </a:xfrm>
        </p:spPr>
        <p:txBody>
          <a:bodyPr/>
          <a:lstStyle/>
          <a:p>
            <a:r>
              <a:rPr lang="en-GB" dirty="0"/>
              <a:t>The language of disability   </a:t>
            </a:r>
          </a:p>
        </p:txBody>
      </p:sp>
      <p:sp>
        <p:nvSpPr>
          <p:cNvPr id="3" name="Footer Placeholder 3">
            <a:extLst>
              <a:ext uri="{FF2B5EF4-FFF2-40B4-BE49-F238E27FC236}">
                <a16:creationId xmlns:a16="http://schemas.microsoft.com/office/drawing/2014/main" id="{902D28FC-C656-38C3-4896-D4A1EA94FC44}"/>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graphicFrame>
        <p:nvGraphicFramePr>
          <p:cNvPr id="18" name="Content Placeholder 17">
            <a:extLst>
              <a:ext uri="{FF2B5EF4-FFF2-40B4-BE49-F238E27FC236}">
                <a16:creationId xmlns:a16="http://schemas.microsoft.com/office/drawing/2014/main" id="{BC769211-F5FC-100B-5AFE-4AED5014CF85}"/>
              </a:ext>
            </a:extLst>
          </p:cNvPr>
          <p:cNvGraphicFramePr>
            <a:graphicFrameLocks noGrp="1"/>
          </p:cNvGraphicFramePr>
          <p:nvPr>
            <p:ph idx="1"/>
            <p:extLst>
              <p:ext uri="{D42A27DB-BD31-4B8C-83A1-F6EECF244321}">
                <p14:modId xmlns:p14="http://schemas.microsoft.com/office/powerpoint/2010/main" val="2694184568"/>
              </p:ext>
            </p:extLst>
          </p:nvPr>
        </p:nvGraphicFramePr>
        <p:xfrm>
          <a:off x="449263" y="1380357"/>
          <a:ext cx="9756776" cy="5004629"/>
        </p:xfrm>
        <a:graphic>
          <a:graphicData uri="http://schemas.openxmlformats.org/drawingml/2006/table">
            <a:tbl>
              <a:tblPr firstRow="1" firstCol="1" bandRow="1"/>
              <a:tblGrid>
                <a:gridCol w="4878388">
                  <a:extLst>
                    <a:ext uri="{9D8B030D-6E8A-4147-A177-3AD203B41FA5}">
                      <a16:colId xmlns:a16="http://schemas.microsoft.com/office/drawing/2014/main" val="989723424"/>
                    </a:ext>
                  </a:extLst>
                </a:gridCol>
                <a:gridCol w="4878388">
                  <a:extLst>
                    <a:ext uri="{9D8B030D-6E8A-4147-A177-3AD203B41FA5}">
                      <a16:colId xmlns:a16="http://schemas.microsoft.com/office/drawing/2014/main" val="2818774641"/>
                    </a:ext>
                  </a:extLst>
                </a:gridCol>
              </a:tblGrid>
              <a:tr h="567985">
                <a:tc>
                  <a:txBody>
                    <a:bodyPr/>
                    <a:lstStyle/>
                    <a:p>
                      <a:pPr>
                        <a:lnSpc>
                          <a:spcPct val="115000"/>
                        </a:lnSpc>
                        <a:spcAft>
                          <a:spcPts val="185"/>
                        </a:spcAft>
                      </a:pPr>
                      <a:r>
                        <a:rPr lang="en-GB" sz="2100" b="1">
                          <a:solidFill>
                            <a:srgbClr val="FFFFFF"/>
                          </a:solidFill>
                          <a:effectLst/>
                          <a:latin typeface="Arial" panose="020B0604020202020204" pitchFamily="34" charset="0"/>
                          <a:ea typeface="Arial" panose="020B0604020202020204" pitchFamily="34" charset="0"/>
                          <a:cs typeface="Arial" panose="020B0604020202020204" pitchFamily="34" charset="0"/>
                        </a:rPr>
                        <a:t>Use</a:t>
                      </a: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100" b="1">
                          <a:solidFill>
                            <a:srgbClr val="FFFFFF"/>
                          </a:solidFill>
                          <a:effectLst/>
                          <a:latin typeface="Arial" panose="020B0604020202020204" pitchFamily="34" charset="0"/>
                          <a:ea typeface="Arial" panose="020B0604020202020204" pitchFamily="34" charset="0"/>
                          <a:cs typeface="Arial" panose="020B0604020202020204" pitchFamily="34" charset="0"/>
                        </a:rPr>
                        <a:t>Avoid                             </a:t>
                      </a: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1204819">
                <a:tc>
                  <a:txBody>
                    <a:bodyPr/>
                    <a:lstStyle/>
                    <a:p>
                      <a:pPr>
                        <a:lnSpc>
                          <a:spcPct val="115000"/>
                        </a:lnSpc>
                        <a:spcAft>
                          <a:spcPts val="185"/>
                        </a:spcAft>
                      </a:pPr>
                      <a:r>
                        <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rPr>
                        <a:t>Person with a mental health condition / psychosocial disability / depression / bipolar / anxiety etc.</a:t>
                      </a: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rPr>
                        <a:t>Insane / mad / crazy / stupid / mental / imbecile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754373969"/>
                  </a:ext>
                </a:extLst>
              </a:tr>
              <a:tr h="1204819">
                <a:tc>
                  <a:txBody>
                    <a:bodyPr/>
                    <a:lstStyle/>
                    <a:p>
                      <a:pPr>
                        <a:lnSpc>
                          <a:spcPct val="115000"/>
                        </a:lnSpc>
                        <a:spcAft>
                          <a:spcPts val="185"/>
                        </a:spcAft>
                      </a:pPr>
                      <a:r>
                        <a:rPr lang="en-US" sz="2100">
                          <a:solidFill>
                            <a:srgbClr val="000000"/>
                          </a:solidFill>
                          <a:effectLst/>
                          <a:latin typeface="Arial" panose="020B0604020202020204" pitchFamily="34" charset="0"/>
                          <a:ea typeface="Arial" panose="020B0604020202020204" pitchFamily="34" charset="0"/>
                          <a:cs typeface="Arial" panose="020B0604020202020204" pitchFamily="34" charset="0"/>
                        </a:rPr>
                        <a:t>Person with a chronic illness / person with energy-limiting condition</a:t>
                      </a: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rPr>
                        <a:t> n/a</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91999534"/>
                  </a:ext>
                </a:extLst>
              </a:tr>
              <a:tr h="2027006">
                <a:tc>
                  <a:txBody>
                    <a:bodyPr/>
                    <a:lstStyle/>
                    <a:p>
                      <a:pPr>
                        <a:lnSpc>
                          <a:spcPct val="115000"/>
                        </a:lnSpc>
                        <a:spcAft>
                          <a:spcPts val="185"/>
                        </a:spcAft>
                      </a:pPr>
                      <a:r>
                        <a:rPr lang="en-US" sz="2100">
                          <a:solidFill>
                            <a:srgbClr val="000000"/>
                          </a:solidFill>
                          <a:effectLst/>
                          <a:latin typeface="Arial" panose="020B0604020202020204" pitchFamily="34" charset="0"/>
                          <a:ea typeface="Arial" panose="020B0604020202020204" pitchFamily="34" charset="0"/>
                          <a:cs typeface="Arial" panose="020B0604020202020204" pitchFamily="34" charset="0"/>
                        </a:rPr>
                        <a:t>Here the facilitator can add any country-specific language/terms to the list. Please note, there may not be any additional terms for the list in your context.</a:t>
                      </a: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57782" marR="36708"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endParaRPr lang="en-GB" sz="21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2339703282"/>
                  </a:ext>
                </a:extLst>
              </a:tr>
            </a:tbl>
          </a:graphicData>
        </a:graphic>
      </p:graphicFrame>
      <p:grpSp>
        <p:nvGrpSpPr>
          <p:cNvPr id="20" name="Group 19">
            <a:extLst>
              <a:ext uri="{FF2B5EF4-FFF2-40B4-BE49-F238E27FC236}">
                <a16:creationId xmlns:a16="http://schemas.microsoft.com/office/drawing/2014/main" id="{207F042C-94A1-689E-3EE3-69B2B8C98F7E}"/>
              </a:ext>
              <a:ext uri="{C183D7F6-B498-43B3-948B-1728B52AA6E4}">
                <adec:decorative xmlns:adec="http://schemas.microsoft.com/office/drawing/2017/decorative" val="1"/>
              </a:ext>
            </a:extLst>
          </p:cNvPr>
          <p:cNvGrpSpPr/>
          <p:nvPr/>
        </p:nvGrpSpPr>
        <p:grpSpPr>
          <a:xfrm>
            <a:off x="6195546" y="1457282"/>
            <a:ext cx="343865" cy="343865"/>
            <a:chOff x="0" y="0"/>
            <a:chExt cx="1143000" cy="1143000"/>
          </a:xfrm>
        </p:grpSpPr>
        <p:sp>
          <p:nvSpPr>
            <p:cNvPr id="21" name="Freeform: Shape 20">
              <a:extLst>
                <a:ext uri="{FF2B5EF4-FFF2-40B4-BE49-F238E27FC236}">
                  <a16:creationId xmlns:a16="http://schemas.microsoft.com/office/drawing/2014/main" id="{55DB2D02-2FD8-6B96-02A0-42D30FA8C541}"/>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 name="Freeform: Shape 21">
              <a:extLst>
                <a:ext uri="{FF2B5EF4-FFF2-40B4-BE49-F238E27FC236}">
                  <a16:creationId xmlns:a16="http://schemas.microsoft.com/office/drawing/2014/main" id="{3B0AFF41-6D28-05F6-B66E-F66EE99F9454}"/>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23" name="Group 22">
            <a:extLst>
              <a:ext uri="{FF2B5EF4-FFF2-40B4-BE49-F238E27FC236}">
                <a16:creationId xmlns:a16="http://schemas.microsoft.com/office/drawing/2014/main" id="{1FF73BE4-9D9C-C247-1FDC-F2CE45C929C2}"/>
              </a:ext>
              <a:ext uri="{C183D7F6-B498-43B3-948B-1728B52AA6E4}">
                <adec:decorative xmlns:adec="http://schemas.microsoft.com/office/drawing/2017/decorative" val="1"/>
              </a:ext>
            </a:extLst>
          </p:cNvPr>
          <p:cNvGrpSpPr/>
          <p:nvPr/>
        </p:nvGrpSpPr>
        <p:grpSpPr>
          <a:xfrm>
            <a:off x="1063358" y="1456558"/>
            <a:ext cx="338296" cy="336903"/>
            <a:chOff x="0" y="0"/>
            <a:chExt cx="1143000" cy="1143000"/>
          </a:xfrm>
        </p:grpSpPr>
        <p:sp>
          <p:nvSpPr>
            <p:cNvPr id="24" name="Freeform: Shape 23">
              <a:extLst>
                <a:ext uri="{FF2B5EF4-FFF2-40B4-BE49-F238E27FC236}">
                  <a16:creationId xmlns:a16="http://schemas.microsoft.com/office/drawing/2014/main" id="{E7783D08-66B2-4050-C5ED-68C785EB27CB}"/>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 name="Freeform: Shape 24">
              <a:extLst>
                <a:ext uri="{FF2B5EF4-FFF2-40B4-BE49-F238E27FC236}">
                  <a16:creationId xmlns:a16="http://schemas.microsoft.com/office/drawing/2014/main" id="{166D5756-AC69-7621-8420-F012AED9FF9F}"/>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79"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796778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531BD-FA13-D4BE-C66D-19F5714768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F45410-1EBE-3806-4B73-FDF6B45DAEEC}"/>
              </a:ext>
            </a:extLst>
          </p:cNvPr>
          <p:cNvSpPr>
            <a:spLocks noGrp="1"/>
          </p:cNvSpPr>
          <p:nvPr>
            <p:ph type="title"/>
          </p:nvPr>
        </p:nvSpPr>
        <p:spPr/>
        <p:txBody>
          <a:bodyPr/>
          <a:lstStyle/>
          <a:p>
            <a:r>
              <a:rPr lang="en-GB" sz="3800" dirty="0"/>
              <a:t>Models of disability </a:t>
            </a:r>
          </a:p>
        </p:txBody>
      </p:sp>
      <p:sp>
        <p:nvSpPr>
          <p:cNvPr id="4" name="Footer Placeholder 3">
            <a:extLst>
              <a:ext uri="{FF2B5EF4-FFF2-40B4-BE49-F238E27FC236}">
                <a16:creationId xmlns:a16="http://schemas.microsoft.com/office/drawing/2014/main" id="{F91C03DA-ED86-1520-C96C-8DE70726ECD0}"/>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2826173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dirty="0"/>
              <a:t>Medical model of disability</a:t>
            </a:r>
          </a:p>
        </p:txBody>
      </p:sp>
      <p:sp>
        <p:nvSpPr>
          <p:cNvPr id="4" name="Text Placeholder 3">
            <a:extLst>
              <a:ext uri="{FF2B5EF4-FFF2-40B4-BE49-F238E27FC236}">
                <a16:creationId xmlns:a16="http://schemas.microsoft.com/office/drawing/2014/main" id="{3B859724-53D2-593F-A6EE-0E12680141C7}"/>
              </a:ext>
            </a:extLst>
          </p:cNvPr>
          <p:cNvSpPr>
            <a:spLocks noGrp="1"/>
          </p:cNvSpPr>
          <p:nvPr>
            <p:ph idx="1"/>
          </p:nvPr>
        </p:nvSpPr>
        <p:spPr/>
        <p:txBody>
          <a:bodyPr/>
          <a:lstStyle/>
          <a:p>
            <a:r>
              <a:rPr lang="en-GB"/>
              <a:t>Focus on ‘fixing’ or ‘curing’ individual impairments</a:t>
            </a:r>
          </a:p>
        </p:txBody>
      </p:sp>
      <p:pic>
        <p:nvPicPr>
          <p:cNvPr id="8" name="Picture 7" descr="A person with an amputated leg and a crutch standing on a stage with a microphone and a crowd of people watching. There's a banner on top saying &quot;Vote&quot;. Someone from the crowd says: No one will vote for you because of your disability, as it represents a weakness. We suggest you address this, and then you can be nominated for the next elections.">
            <a:extLst>
              <a:ext uri="{FF2B5EF4-FFF2-40B4-BE49-F238E27FC236}">
                <a16:creationId xmlns:a16="http://schemas.microsoft.com/office/drawing/2014/main" id="{B67EE1CF-E29D-0CB8-EA3D-A040BA680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261" y="2613628"/>
            <a:ext cx="5397500" cy="3594100"/>
          </a:xfrm>
          <a:prstGeom prst="rect">
            <a:avLst/>
          </a:prstGeom>
        </p:spPr>
      </p:pic>
      <p:sp>
        <p:nvSpPr>
          <p:cNvPr id="7" name="Rectangle 6">
            <a:extLst>
              <a:ext uri="{FF2B5EF4-FFF2-40B4-BE49-F238E27FC236}">
                <a16:creationId xmlns:a16="http://schemas.microsoft.com/office/drawing/2014/main" id="{E39A27AC-22F5-E723-EF32-724A9383528A}"/>
              </a:ext>
            </a:extLst>
          </p:cNvPr>
          <p:cNvSpPr/>
          <p:nvPr/>
        </p:nvSpPr>
        <p:spPr>
          <a:xfrm>
            <a:off x="6242890" y="3269582"/>
            <a:ext cx="2626086" cy="1815882"/>
          </a:xfrm>
          <a:prstGeom prst="rect">
            <a:avLst/>
          </a:prstGeom>
        </p:spPr>
        <p:txBody>
          <a:bodyPr wrap="square">
            <a:spAutoFit/>
          </a:bodyPr>
          <a:lstStyle/>
          <a:p>
            <a:pPr>
              <a:spcBef>
                <a:spcPct val="20000"/>
              </a:spcBef>
            </a:pPr>
            <a:r>
              <a:rPr lang="en-GB" sz="2800" b="1">
                <a:solidFill>
                  <a:schemeClr val="accent5"/>
                </a:solidFill>
                <a:ea typeface="Lato" panose="020F0502020204030203" pitchFamily="34" charset="0"/>
                <a:cs typeface="Arial" panose="020B0604020202020204" pitchFamily="34" charset="0"/>
              </a:rPr>
              <a:t>Disability is considered to </a:t>
            </a:r>
            <a:br>
              <a:rPr lang="en-GB" sz="2800" b="1">
                <a:solidFill>
                  <a:schemeClr val="accent5"/>
                </a:solidFill>
                <a:ea typeface="Lato" panose="020F0502020204030203" pitchFamily="34" charset="0"/>
                <a:cs typeface="Arial" panose="020B0604020202020204" pitchFamily="34" charset="0"/>
              </a:rPr>
            </a:br>
            <a:r>
              <a:rPr lang="en-GB" sz="2800" b="1">
                <a:solidFill>
                  <a:schemeClr val="accent5"/>
                </a:solidFill>
                <a:ea typeface="Lato" panose="020F0502020204030203" pitchFamily="34" charset="0"/>
                <a:cs typeface="Arial" panose="020B0604020202020204" pitchFamily="34" charset="0"/>
              </a:rPr>
              <a:t>be within </a:t>
            </a:r>
            <a:br>
              <a:rPr lang="en-GB" sz="2800" b="1">
                <a:solidFill>
                  <a:schemeClr val="accent5"/>
                </a:solidFill>
                <a:ea typeface="Lato" panose="020F0502020204030203" pitchFamily="34" charset="0"/>
                <a:cs typeface="Arial" panose="020B0604020202020204" pitchFamily="34" charset="0"/>
              </a:rPr>
            </a:br>
            <a:r>
              <a:rPr lang="en-GB" sz="2800" b="1">
                <a:solidFill>
                  <a:schemeClr val="accent5"/>
                </a:solidFill>
                <a:ea typeface="Lato" panose="020F0502020204030203" pitchFamily="34" charset="0"/>
                <a:cs typeface="Arial" panose="020B0604020202020204" pitchFamily="34" charset="0"/>
              </a:rPr>
              <a:t>the individual</a:t>
            </a:r>
          </a:p>
        </p:txBody>
      </p:sp>
      <p:sp>
        <p:nvSpPr>
          <p:cNvPr id="11" name="Footer Placeholder 3">
            <a:extLst>
              <a:ext uri="{FF2B5EF4-FFF2-40B4-BE49-F238E27FC236}">
                <a16:creationId xmlns:a16="http://schemas.microsoft.com/office/drawing/2014/main" id="{0E95215F-1124-C918-2D71-AA06DEBDC98A}"/>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3106268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344B2-D773-7A19-DEAA-AEC674AFF8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8E6F67-FAFB-2834-4312-14BCD3AC835D}"/>
              </a:ext>
            </a:extLst>
          </p:cNvPr>
          <p:cNvSpPr>
            <a:spLocks noGrp="1"/>
          </p:cNvSpPr>
          <p:nvPr>
            <p:ph type="title"/>
          </p:nvPr>
        </p:nvSpPr>
        <p:spPr/>
        <p:txBody>
          <a:bodyPr/>
          <a:lstStyle/>
          <a:p>
            <a:r>
              <a:rPr lang="en-GB" dirty="0"/>
              <a:t>Charity model of disability</a:t>
            </a:r>
          </a:p>
        </p:txBody>
      </p:sp>
      <p:sp>
        <p:nvSpPr>
          <p:cNvPr id="3" name="Content Placeholder 2">
            <a:extLst>
              <a:ext uri="{FF2B5EF4-FFF2-40B4-BE49-F238E27FC236}">
                <a16:creationId xmlns:a16="http://schemas.microsoft.com/office/drawing/2014/main" id="{48C41F56-4219-501F-4E98-18F2FD3CEC8F}"/>
              </a:ext>
            </a:extLst>
          </p:cNvPr>
          <p:cNvSpPr>
            <a:spLocks noGrp="1"/>
          </p:cNvSpPr>
          <p:nvPr>
            <p:ph idx="1"/>
          </p:nvPr>
        </p:nvSpPr>
        <p:spPr/>
        <p:txBody>
          <a:bodyPr/>
          <a:lstStyle/>
          <a:p>
            <a:r>
              <a:rPr lang="en-GB"/>
              <a:t>Focus on perceived individual limitations</a:t>
            </a:r>
          </a:p>
        </p:txBody>
      </p:sp>
      <p:pic>
        <p:nvPicPr>
          <p:cNvPr id="10" name="Picture 9" descr="A woman in a wheelchair has gone to vote for the parliament elections. A man at the ballot station says: You'll need assistance from a representative to vote, because of your disability. She says: I have the right to vote on my own and keep it a secret.">
            <a:extLst>
              <a:ext uri="{FF2B5EF4-FFF2-40B4-BE49-F238E27FC236}">
                <a16:creationId xmlns:a16="http://schemas.microsoft.com/office/drawing/2014/main" id="{4C56C04F-6C34-DAD0-6DBA-3B653BA4CA8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5568" y="2599044"/>
            <a:ext cx="5378734" cy="3587846"/>
          </a:xfrm>
          <a:prstGeom prst="rect">
            <a:avLst/>
          </a:prstGeom>
        </p:spPr>
      </p:pic>
      <p:sp>
        <p:nvSpPr>
          <p:cNvPr id="7" name="Rectangle 6">
            <a:extLst>
              <a:ext uri="{FF2B5EF4-FFF2-40B4-BE49-F238E27FC236}">
                <a16:creationId xmlns:a16="http://schemas.microsoft.com/office/drawing/2014/main" id="{F6F88B7C-AA5D-0E70-7017-82B4AB62AD76}"/>
              </a:ext>
            </a:extLst>
          </p:cNvPr>
          <p:cNvSpPr/>
          <p:nvPr/>
        </p:nvSpPr>
        <p:spPr>
          <a:xfrm>
            <a:off x="6242890" y="3269582"/>
            <a:ext cx="3788858" cy="2246769"/>
          </a:xfrm>
          <a:prstGeom prst="rect">
            <a:avLst/>
          </a:prstGeom>
        </p:spPr>
        <p:txBody>
          <a:bodyPr wrap="square">
            <a:spAutoFit/>
          </a:bodyPr>
          <a:lstStyle/>
          <a:p>
            <a:pPr>
              <a:spcBef>
                <a:spcPct val="20000"/>
              </a:spcBef>
            </a:pPr>
            <a:r>
              <a:rPr lang="en-GB" sz="2800" b="1">
                <a:solidFill>
                  <a:schemeClr val="accent5"/>
                </a:solidFill>
                <a:ea typeface="Lato" panose="020F0502020204030203" pitchFamily="34" charset="0"/>
                <a:cs typeface="Arial" panose="020B0604020202020204" pitchFamily="34" charset="0"/>
              </a:rPr>
              <a:t>People with disabilities seen as helpless “victims” who need charity and protection</a:t>
            </a:r>
          </a:p>
        </p:txBody>
      </p:sp>
      <p:sp>
        <p:nvSpPr>
          <p:cNvPr id="11" name="Footer Placeholder 3">
            <a:extLst>
              <a:ext uri="{FF2B5EF4-FFF2-40B4-BE49-F238E27FC236}">
                <a16:creationId xmlns:a16="http://schemas.microsoft.com/office/drawing/2014/main" id="{8868F0A7-C176-4F67-7126-7C2980C4BE74}"/>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170001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1ED4C-64AD-B7B4-95EC-F48AF70AB4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262855-795D-9C8F-57B1-246A643D2EC5}"/>
              </a:ext>
            </a:extLst>
          </p:cNvPr>
          <p:cNvSpPr>
            <a:spLocks noGrp="1"/>
          </p:cNvSpPr>
          <p:nvPr>
            <p:ph type="title"/>
          </p:nvPr>
        </p:nvSpPr>
        <p:spPr/>
        <p:txBody>
          <a:bodyPr/>
          <a:lstStyle/>
          <a:p>
            <a:r>
              <a:rPr lang="en-GB" dirty="0"/>
              <a:t>Social model of disability</a:t>
            </a:r>
          </a:p>
        </p:txBody>
      </p:sp>
      <p:sp>
        <p:nvSpPr>
          <p:cNvPr id="3" name="Content Placeholder 2">
            <a:extLst>
              <a:ext uri="{FF2B5EF4-FFF2-40B4-BE49-F238E27FC236}">
                <a16:creationId xmlns:a16="http://schemas.microsoft.com/office/drawing/2014/main" id="{4FED05E8-2D43-7D0D-6FA8-648942ECB43A}"/>
              </a:ext>
            </a:extLst>
          </p:cNvPr>
          <p:cNvSpPr>
            <a:spLocks noGrp="1"/>
          </p:cNvSpPr>
          <p:nvPr>
            <p:ph idx="1"/>
          </p:nvPr>
        </p:nvSpPr>
        <p:spPr/>
        <p:txBody>
          <a:bodyPr/>
          <a:lstStyle/>
          <a:p>
            <a:r>
              <a:rPr lang="en-GB"/>
              <a:t>Focus on removing barriers in society</a:t>
            </a:r>
          </a:p>
        </p:txBody>
      </p:sp>
      <p:pic>
        <p:nvPicPr>
          <p:cNvPr id="8" name="Picture 7" descr="A man on a stage next to a microphone and the words &quot;Vote&quot; on a banner behind him. The man is using a crutch and in front of him there's a sign language interpreter and subtitles, suggesting this scene is taken from a screen.">
            <a:extLst>
              <a:ext uri="{FF2B5EF4-FFF2-40B4-BE49-F238E27FC236}">
                <a16:creationId xmlns:a16="http://schemas.microsoft.com/office/drawing/2014/main" id="{9A838D1E-5CFD-F109-5ABD-A0DC0C3473C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49261" y="2469615"/>
            <a:ext cx="5665206" cy="3778935"/>
          </a:xfrm>
          <a:prstGeom prst="rect">
            <a:avLst/>
          </a:prstGeom>
        </p:spPr>
      </p:pic>
      <p:sp>
        <p:nvSpPr>
          <p:cNvPr id="7" name="Rectangle 6">
            <a:extLst>
              <a:ext uri="{FF2B5EF4-FFF2-40B4-BE49-F238E27FC236}">
                <a16:creationId xmlns:a16="http://schemas.microsoft.com/office/drawing/2014/main" id="{28E3B55F-045A-CF26-A1B6-2AD00109F2C5}"/>
              </a:ext>
            </a:extLst>
          </p:cNvPr>
          <p:cNvSpPr/>
          <p:nvPr/>
        </p:nvSpPr>
        <p:spPr>
          <a:xfrm>
            <a:off x="6242890" y="3503824"/>
            <a:ext cx="3788858" cy="1384995"/>
          </a:xfrm>
          <a:prstGeom prst="rect">
            <a:avLst/>
          </a:prstGeom>
        </p:spPr>
        <p:txBody>
          <a:bodyPr wrap="square">
            <a:spAutoFit/>
          </a:bodyPr>
          <a:lstStyle/>
          <a:p>
            <a:pPr>
              <a:spcBef>
                <a:spcPct val="20000"/>
              </a:spcBef>
            </a:pPr>
            <a:r>
              <a:rPr lang="en-GB" sz="2800" b="1">
                <a:solidFill>
                  <a:schemeClr val="accent5"/>
                </a:solidFill>
                <a:ea typeface="Lato" panose="020F0502020204030203" pitchFamily="34" charset="0"/>
                <a:cs typeface="Arial" panose="020B0604020202020204" pitchFamily="34" charset="0"/>
              </a:rPr>
              <a:t>Disability is seen as a form of oppression by society</a:t>
            </a:r>
          </a:p>
        </p:txBody>
      </p:sp>
      <p:sp>
        <p:nvSpPr>
          <p:cNvPr id="11" name="Footer Placeholder 3">
            <a:extLst>
              <a:ext uri="{FF2B5EF4-FFF2-40B4-BE49-F238E27FC236}">
                <a16:creationId xmlns:a16="http://schemas.microsoft.com/office/drawing/2014/main" id="{334117A3-9D6A-FD0D-84B5-7AF2EF796131}"/>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2243580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B553B-BEE2-9C30-B56D-75A3D7D1A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3FB942-B840-2034-C464-C6E6167722DA}"/>
              </a:ext>
            </a:extLst>
          </p:cNvPr>
          <p:cNvSpPr>
            <a:spLocks noGrp="1"/>
          </p:cNvSpPr>
          <p:nvPr>
            <p:ph type="title"/>
          </p:nvPr>
        </p:nvSpPr>
        <p:spPr/>
        <p:txBody>
          <a:bodyPr/>
          <a:lstStyle/>
          <a:p>
            <a:r>
              <a:rPr lang="en-GB" dirty="0"/>
              <a:t>Human rights model of disability</a:t>
            </a:r>
          </a:p>
        </p:txBody>
      </p:sp>
      <p:sp>
        <p:nvSpPr>
          <p:cNvPr id="3" name="Content Placeholder 2">
            <a:extLst>
              <a:ext uri="{FF2B5EF4-FFF2-40B4-BE49-F238E27FC236}">
                <a16:creationId xmlns:a16="http://schemas.microsoft.com/office/drawing/2014/main" id="{16E09522-B443-4ADC-A0D4-BB0BBB62CD25}"/>
              </a:ext>
            </a:extLst>
          </p:cNvPr>
          <p:cNvSpPr>
            <a:spLocks noGrp="1"/>
          </p:cNvSpPr>
          <p:nvPr>
            <p:ph idx="1"/>
          </p:nvPr>
        </p:nvSpPr>
        <p:spPr/>
        <p:txBody>
          <a:bodyPr/>
          <a:lstStyle/>
          <a:p>
            <a:r>
              <a:rPr lang="en-GB"/>
              <a:t>Focus on fundamental human rights</a:t>
            </a:r>
          </a:p>
        </p:txBody>
      </p:sp>
      <p:pic>
        <p:nvPicPr>
          <p:cNvPr id="10" name="Picture 9" descr="A group of people sitting around a desk. One of them has a sign language translator next to them, another one is a woman with vitiligo. A woman in a wheelchair is saying: We are all equal. It is my right to participate in this local council meeting.">
            <a:extLst>
              <a:ext uri="{FF2B5EF4-FFF2-40B4-BE49-F238E27FC236}">
                <a16:creationId xmlns:a16="http://schemas.microsoft.com/office/drawing/2014/main" id="{9543CA1E-28DE-FC7E-912E-27C63ED865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0469" y="2730039"/>
            <a:ext cx="5388109" cy="3594100"/>
          </a:xfrm>
          <a:prstGeom prst="rect">
            <a:avLst/>
          </a:prstGeom>
        </p:spPr>
      </p:pic>
      <p:sp>
        <p:nvSpPr>
          <p:cNvPr id="11" name="Footer Placeholder 3">
            <a:extLst>
              <a:ext uri="{FF2B5EF4-FFF2-40B4-BE49-F238E27FC236}">
                <a16:creationId xmlns:a16="http://schemas.microsoft.com/office/drawing/2014/main" id="{D511C94F-273E-462D-8667-2D374D477B44}"/>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
        <p:nvSpPr>
          <p:cNvPr id="7" name="Rectangle 6">
            <a:extLst>
              <a:ext uri="{FF2B5EF4-FFF2-40B4-BE49-F238E27FC236}">
                <a16:creationId xmlns:a16="http://schemas.microsoft.com/office/drawing/2014/main" id="{3C031909-E3CA-194B-16CF-D71D8CB10E16}"/>
              </a:ext>
            </a:extLst>
          </p:cNvPr>
          <p:cNvSpPr/>
          <p:nvPr/>
        </p:nvSpPr>
        <p:spPr>
          <a:xfrm>
            <a:off x="6150227" y="3403704"/>
            <a:ext cx="3082263" cy="2246769"/>
          </a:xfrm>
          <a:prstGeom prst="rect">
            <a:avLst/>
          </a:prstGeom>
        </p:spPr>
        <p:txBody>
          <a:bodyPr wrap="square">
            <a:spAutoFit/>
          </a:bodyPr>
          <a:lstStyle/>
          <a:p>
            <a:pPr>
              <a:spcBef>
                <a:spcPct val="20000"/>
              </a:spcBef>
            </a:pPr>
            <a:r>
              <a:rPr lang="en-GB" sz="2800" b="1">
                <a:solidFill>
                  <a:schemeClr val="accent5"/>
                </a:solidFill>
                <a:ea typeface="Lato" panose="020F0502020204030203" pitchFamily="34" charset="0"/>
                <a:cs typeface="Arial" panose="020B0604020202020204" pitchFamily="34" charset="0"/>
              </a:rPr>
              <a:t>People with disabilities have </a:t>
            </a:r>
            <a:br>
              <a:rPr lang="en-GB" sz="2800" b="1">
                <a:solidFill>
                  <a:schemeClr val="accent5"/>
                </a:solidFill>
                <a:ea typeface="Lato" panose="020F0502020204030203" pitchFamily="34" charset="0"/>
                <a:cs typeface="Arial" panose="020B0604020202020204" pitchFamily="34" charset="0"/>
              </a:rPr>
            </a:br>
            <a:r>
              <a:rPr lang="en-GB" sz="2800" b="1">
                <a:solidFill>
                  <a:schemeClr val="accent5"/>
                </a:solidFill>
                <a:ea typeface="Lato" panose="020F0502020204030203" pitchFamily="34" charset="0"/>
                <a:cs typeface="Arial" panose="020B0604020202020204" pitchFamily="34" charset="0"/>
              </a:rPr>
              <a:t>the same rights </a:t>
            </a:r>
            <a:br>
              <a:rPr lang="en-GB" sz="2800" b="1">
                <a:solidFill>
                  <a:schemeClr val="accent5"/>
                </a:solidFill>
                <a:ea typeface="Lato" panose="020F0502020204030203" pitchFamily="34" charset="0"/>
                <a:cs typeface="Arial" panose="020B0604020202020204" pitchFamily="34" charset="0"/>
              </a:rPr>
            </a:br>
            <a:r>
              <a:rPr lang="en-GB" sz="2800" b="1">
                <a:solidFill>
                  <a:schemeClr val="accent5"/>
                </a:solidFill>
                <a:ea typeface="Lato" panose="020F0502020204030203" pitchFamily="34" charset="0"/>
                <a:cs typeface="Arial" panose="020B0604020202020204" pitchFamily="34" charset="0"/>
              </a:rPr>
              <a:t>as everyone else </a:t>
            </a:r>
            <a:br>
              <a:rPr lang="en-GB" sz="2800" b="1">
                <a:solidFill>
                  <a:schemeClr val="accent5"/>
                </a:solidFill>
                <a:ea typeface="Lato" panose="020F0502020204030203" pitchFamily="34" charset="0"/>
                <a:cs typeface="Arial" panose="020B0604020202020204" pitchFamily="34" charset="0"/>
              </a:rPr>
            </a:br>
            <a:r>
              <a:rPr lang="en-GB" sz="2800" b="1">
                <a:solidFill>
                  <a:schemeClr val="accent5"/>
                </a:solidFill>
                <a:ea typeface="Lato" panose="020F0502020204030203" pitchFamily="34" charset="0"/>
                <a:cs typeface="Arial" panose="020B0604020202020204" pitchFamily="34" charset="0"/>
              </a:rPr>
              <a:t>in society</a:t>
            </a:r>
          </a:p>
        </p:txBody>
      </p:sp>
    </p:spTree>
    <p:extLst>
      <p:ext uri="{BB962C8B-B14F-4D97-AF65-F5344CB8AC3E}">
        <p14:creationId xmlns:p14="http://schemas.microsoft.com/office/powerpoint/2010/main" val="3720646206"/>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4A29F09C-1112-B1D9-8B2A-F4D393E5ED8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DA8CB2A-E1C8-18C9-59BF-F1D9989AF1AF}"/>
              </a:ext>
            </a:extLst>
          </p:cNvPr>
          <p:cNvSpPr>
            <a:spLocks noGrp="1"/>
          </p:cNvSpPr>
          <p:nvPr>
            <p:ph type="title"/>
          </p:nvPr>
        </p:nvSpPr>
        <p:spPr>
          <a:xfrm>
            <a:off x="449261" y="466725"/>
            <a:ext cx="9756000" cy="1086781"/>
          </a:xfrm>
        </p:spPr>
        <p:txBody>
          <a:bodyPr wrap="square" anchor="t">
            <a:normAutofit/>
          </a:bodyPr>
          <a:lstStyle/>
          <a:p>
            <a:r>
              <a:rPr lang="en-gb" dirty="0"/>
              <a:t>QUIZ: Which model?</a:t>
            </a:r>
          </a:p>
        </p:txBody>
      </p:sp>
      <p:sp>
        <p:nvSpPr>
          <p:cNvPr id="10" name="Footer Placeholder 4">
            <a:extLst>
              <a:ext uri="{FF2B5EF4-FFF2-40B4-BE49-F238E27FC236}">
                <a16:creationId xmlns:a16="http://schemas.microsoft.com/office/drawing/2014/main" id="{371D58A7-71A9-22C2-7EB1-8C8C1EF079E1}"/>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sp>
        <p:nvSpPr>
          <p:cNvPr id="7" name="Espace réservé du contenu 2">
            <a:extLst>
              <a:ext uri="{FF2B5EF4-FFF2-40B4-BE49-F238E27FC236}">
                <a16:creationId xmlns:a16="http://schemas.microsoft.com/office/drawing/2014/main" id="{645B2838-75C5-48BF-DD8C-5E9E3F51E0E7}"/>
              </a:ext>
            </a:extLst>
          </p:cNvPr>
          <p:cNvSpPr>
            <a:spLocks noGrp="1"/>
          </p:cNvSpPr>
          <p:nvPr>
            <p:ph idx="1"/>
          </p:nvPr>
        </p:nvSpPr>
        <p:spPr>
          <a:xfrm>
            <a:off x="2632303" y="1882211"/>
            <a:ext cx="6236671" cy="3053584"/>
          </a:xfrm>
        </p:spPr>
        <p:txBody>
          <a:bodyPr vert="horz" wrap="square" lIns="100796" tIns="50398" rIns="100796" bIns="50398" rtlCol="0" anchor="t" anchorCtr="0">
            <a:noAutofit/>
          </a:bodyPr>
          <a:lstStyle/>
          <a:p>
            <a:pPr lvl="5"/>
            <a:r>
              <a:rPr lang="en-GB" sz="2400"/>
              <a:t>A voter with an intellectual disability has the right to make an informed choice.</a:t>
            </a:r>
            <a:br>
              <a:rPr lang="en-GB" sz="2400"/>
            </a:br>
            <a:r>
              <a:rPr lang="en-GB" sz="2400"/>
              <a:t> </a:t>
            </a:r>
          </a:p>
          <a:p>
            <a:pPr lvl="5"/>
            <a:r>
              <a:rPr lang="en-GB" sz="2400"/>
              <a:t>How long are you on crutches for? We only want healthy employees. When you are healed and no longer using crutches, we can hire you</a:t>
            </a:r>
          </a:p>
        </p:txBody>
      </p:sp>
      <p:pic>
        <p:nvPicPr>
          <p:cNvPr id="8" name="Picture 7">
            <a:extLst>
              <a:ext uri="{FF2B5EF4-FFF2-40B4-BE49-F238E27FC236}">
                <a16:creationId xmlns:a16="http://schemas.microsoft.com/office/drawing/2014/main" id="{AC0383A7-86CA-E2DD-E8F4-229948ED4BB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0055" y="1935531"/>
            <a:ext cx="1549400" cy="927100"/>
          </a:xfrm>
          <a:prstGeom prst="rect">
            <a:avLst/>
          </a:prstGeom>
        </p:spPr>
      </p:pic>
    </p:spTree>
    <p:extLst>
      <p:ext uri="{BB962C8B-B14F-4D97-AF65-F5344CB8AC3E}">
        <p14:creationId xmlns:p14="http://schemas.microsoft.com/office/powerpoint/2010/main" val="731608059"/>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DA7321FE-5DD5-0F8C-FA53-3A20CB8D1B8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4087956-DC5F-6E89-87C6-5B18B0DD2CE8}"/>
              </a:ext>
            </a:extLst>
          </p:cNvPr>
          <p:cNvSpPr>
            <a:spLocks noGrp="1"/>
          </p:cNvSpPr>
          <p:nvPr>
            <p:ph type="title"/>
          </p:nvPr>
        </p:nvSpPr>
        <p:spPr>
          <a:xfrm>
            <a:off x="449261" y="466725"/>
            <a:ext cx="9756000" cy="1086781"/>
          </a:xfrm>
        </p:spPr>
        <p:txBody>
          <a:bodyPr wrap="square" anchor="t">
            <a:normAutofit/>
          </a:bodyPr>
          <a:lstStyle/>
          <a:p>
            <a:r>
              <a:rPr lang="en-gb" dirty="0"/>
              <a:t>QUIZ: Which model? </a:t>
            </a:r>
          </a:p>
        </p:txBody>
      </p:sp>
      <p:sp>
        <p:nvSpPr>
          <p:cNvPr id="3" name="Espace réservé du contenu 2">
            <a:extLst>
              <a:ext uri="{FF2B5EF4-FFF2-40B4-BE49-F238E27FC236}">
                <a16:creationId xmlns:a16="http://schemas.microsoft.com/office/drawing/2014/main" id="{DCAFF25C-CA53-65D1-00F0-DD10FB3D30ED}"/>
              </a:ext>
            </a:extLst>
          </p:cNvPr>
          <p:cNvSpPr>
            <a:spLocks noGrp="1"/>
          </p:cNvSpPr>
          <p:nvPr>
            <p:ph idx="1"/>
          </p:nvPr>
        </p:nvSpPr>
        <p:spPr>
          <a:xfrm>
            <a:off x="2632304" y="1882211"/>
            <a:ext cx="6236672" cy="3795252"/>
          </a:xfrm>
        </p:spPr>
        <p:txBody>
          <a:bodyPr vert="horz" wrap="square" lIns="100796" tIns="50398" rIns="100796" bIns="50398" rtlCol="0" anchor="t" anchorCtr="0">
            <a:noAutofit/>
          </a:bodyPr>
          <a:lstStyle/>
          <a:p>
            <a:pPr lvl="5">
              <a:buFont typeface="+mj-lt"/>
              <a:buAutoNum type="arabicPeriod" startAt="3"/>
            </a:pPr>
            <a:r>
              <a:rPr lang="en-GB" sz="2400"/>
              <a:t>I feel bad for mothers with disabilities. They cannot look after their children properly. It is a good thing we are here to take care of them. </a:t>
            </a:r>
            <a:br>
              <a:rPr lang="en-GB" sz="2400"/>
            </a:br>
            <a:endParaRPr lang="en-GB" sz="2400"/>
          </a:p>
          <a:p>
            <a:pPr lvl="5">
              <a:buFont typeface="+mj-lt"/>
              <a:buAutoNum type="arabicPeriod" startAt="3"/>
            </a:pPr>
            <a:r>
              <a:rPr lang="en-GB" sz="2400"/>
              <a:t>We will not select you as a candidate for our party because no one will vote for you. You can apply again when you are able to see better. </a:t>
            </a:r>
          </a:p>
        </p:txBody>
      </p:sp>
      <p:sp>
        <p:nvSpPr>
          <p:cNvPr id="10" name="Footer Placeholder 4">
            <a:extLst>
              <a:ext uri="{FF2B5EF4-FFF2-40B4-BE49-F238E27FC236}">
                <a16:creationId xmlns:a16="http://schemas.microsoft.com/office/drawing/2014/main" id="{3D90F532-091B-9985-9EBD-C0D738626E53}"/>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pic>
        <p:nvPicPr>
          <p:cNvPr id="5" name="Picture 4">
            <a:extLst>
              <a:ext uri="{FF2B5EF4-FFF2-40B4-BE49-F238E27FC236}">
                <a16:creationId xmlns:a16="http://schemas.microsoft.com/office/drawing/2014/main" id="{7F4005ED-CAD9-DBFF-59FD-91FE0717A60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0055" y="1935531"/>
            <a:ext cx="1549400" cy="927100"/>
          </a:xfrm>
          <a:prstGeom prst="rect">
            <a:avLst/>
          </a:prstGeom>
        </p:spPr>
      </p:pic>
    </p:spTree>
    <p:extLst>
      <p:ext uri="{BB962C8B-B14F-4D97-AF65-F5344CB8AC3E}">
        <p14:creationId xmlns:p14="http://schemas.microsoft.com/office/powerpoint/2010/main" val="2490548692"/>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9E9F9C75-C515-DD87-EC06-DCC7BA8763A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CF7B5DD-E9E9-A079-C992-A07F5AAACB9F}"/>
              </a:ext>
            </a:extLst>
          </p:cNvPr>
          <p:cNvSpPr>
            <a:spLocks noGrp="1"/>
          </p:cNvSpPr>
          <p:nvPr>
            <p:ph type="title"/>
          </p:nvPr>
        </p:nvSpPr>
        <p:spPr>
          <a:xfrm>
            <a:off x="449261" y="466725"/>
            <a:ext cx="9756000" cy="1086781"/>
          </a:xfrm>
        </p:spPr>
        <p:txBody>
          <a:bodyPr wrap="square" anchor="t">
            <a:normAutofit/>
          </a:bodyPr>
          <a:lstStyle/>
          <a:p>
            <a:r>
              <a:rPr lang="en-gb" dirty="0"/>
              <a:t>QUIZ: Which model?  </a:t>
            </a:r>
          </a:p>
        </p:txBody>
      </p:sp>
      <p:sp>
        <p:nvSpPr>
          <p:cNvPr id="10" name="Footer Placeholder 4">
            <a:extLst>
              <a:ext uri="{FF2B5EF4-FFF2-40B4-BE49-F238E27FC236}">
                <a16:creationId xmlns:a16="http://schemas.microsoft.com/office/drawing/2014/main" id="{74F2D76B-1EB1-4155-D8D4-E7D2A56445A5}"/>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sp>
        <p:nvSpPr>
          <p:cNvPr id="8" name="Espace réservé du contenu 2">
            <a:extLst>
              <a:ext uri="{FF2B5EF4-FFF2-40B4-BE49-F238E27FC236}">
                <a16:creationId xmlns:a16="http://schemas.microsoft.com/office/drawing/2014/main" id="{25973356-9D52-B792-5571-C97149884607}"/>
              </a:ext>
            </a:extLst>
          </p:cNvPr>
          <p:cNvSpPr>
            <a:spLocks noGrp="1"/>
          </p:cNvSpPr>
          <p:nvPr>
            <p:ph idx="1"/>
          </p:nvPr>
        </p:nvSpPr>
        <p:spPr>
          <a:xfrm>
            <a:off x="2632303" y="1882211"/>
            <a:ext cx="7573735" cy="3397712"/>
          </a:xfrm>
        </p:spPr>
        <p:txBody>
          <a:bodyPr vert="horz" wrap="square" lIns="100796" tIns="50398" rIns="100796" bIns="50398" rtlCol="0" anchor="t" anchorCtr="0">
            <a:noAutofit/>
          </a:bodyPr>
          <a:lstStyle/>
          <a:p>
            <a:pPr lvl="5">
              <a:buFont typeface="+mj-lt"/>
              <a:buAutoNum type="arabicPeriod" startAt="5"/>
            </a:pPr>
            <a:r>
              <a:rPr lang="en-GB" sz="2400"/>
              <a:t>The meeting room in our council building is not accessible. We need to make adjustments so that people with disabilities can participate fully in council meetings. </a:t>
            </a:r>
            <a:br>
              <a:rPr lang="en-GB" sz="2400"/>
            </a:br>
            <a:endParaRPr lang="en-GB" sz="2400"/>
          </a:p>
          <a:p>
            <a:pPr lvl="5">
              <a:buAutoNum type="arabicPeriod" startAt="5"/>
            </a:pPr>
            <a:r>
              <a:rPr lang="en-GB" sz="2400"/>
              <a:t>This patient has a disability. She should never become a mother. I am her doctor and I have decided she needs a hysterectomy so she will never become pregnant. </a:t>
            </a:r>
          </a:p>
        </p:txBody>
      </p:sp>
      <p:pic>
        <p:nvPicPr>
          <p:cNvPr id="9" name="Picture 8">
            <a:extLst>
              <a:ext uri="{FF2B5EF4-FFF2-40B4-BE49-F238E27FC236}">
                <a16:creationId xmlns:a16="http://schemas.microsoft.com/office/drawing/2014/main" id="{DAE1C2CB-DDC7-76B9-F466-EC10D5E819E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0055" y="1935531"/>
            <a:ext cx="1549400" cy="927100"/>
          </a:xfrm>
          <a:prstGeom prst="rect">
            <a:avLst/>
          </a:prstGeom>
        </p:spPr>
      </p:pic>
    </p:spTree>
    <p:extLst>
      <p:ext uri="{BB962C8B-B14F-4D97-AF65-F5344CB8AC3E}">
        <p14:creationId xmlns:p14="http://schemas.microsoft.com/office/powerpoint/2010/main" val="390973410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1694"/>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9411F-F568-A57D-D963-0BFB5B7149AC}"/>
              </a:ext>
            </a:extLst>
          </p:cNvPr>
          <p:cNvSpPr>
            <a:spLocks noGrp="1"/>
          </p:cNvSpPr>
          <p:nvPr>
            <p:ph type="title"/>
          </p:nvPr>
        </p:nvSpPr>
        <p:spPr>
          <a:xfrm>
            <a:off x="449260" y="3168530"/>
            <a:ext cx="9757441" cy="1222614"/>
          </a:xfrm>
        </p:spPr>
        <p:txBody>
          <a:bodyPr/>
          <a:lstStyle/>
          <a:p>
            <a:r>
              <a:rPr lang="en-GB" sz="4000" dirty="0"/>
              <a:t>Welcome </a:t>
            </a:r>
            <a:br>
              <a:rPr lang="en-GB" sz="4000" dirty="0"/>
            </a:br>
            <a:r>
              <a:rPr lang="en-GB" sz="4000" dirty="0"/>
              <a:t>and introductions </a:t>
            </a:r>
          </a:p>
        </p:txBody>
      </p:sp>
      <p:sp>
        <p:nvSpPr>
          <p:cNvPr id="4" name="Footer Placeholder 3">
            <a:extLst>
              <a:ext uri="{FF2B5EF4-FFF2-40B4-BE49-F238E27FC236}">
                <a16:creationId xmlns:a16="http://schemas.microsoft.com/office/drawing/2014/main" id="{A8B39818-0619-00E5-D09B-BF3C4B3B2787}"/>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noProof="0"/>
              <a:t>Part 1: Introduction to disability inclusion</a:t>
            </a:r>
          </a:p>
        </p:txBody>
      </p:sp>
    </p:spTree>
    <p:extLst>
      <p:ext uri="{BB962C8B-B14F-4D97-AF65-F5344CB8AC3E}">
        <p14:creationId xmlns:p14="http://schemas.microsoft.com/office/powerpoint/2010/main" val="2518951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49521EDA-3B8E-AB47-FB1F-B357DAAAB4B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85AFAEC-DB07-2214-4085-F0B0C0C07982}"/>
              </a:ext>
            </a:extLst>
          </p:cNvPr>
          <p:cNvSpPr>
            <a:spLocks noGrp="1"/>
          </p:cNvSpPr>
          <p:nvPr>
            <p:ph type="title"/>
          </p:nvPr>
        </p:nvSpPr>
        <p:spPr>
          <a:xfrm>
            <a:off x="449261" y="466725"/>
            <a:ext cx="9756000" cy="1086781"/>
          </a:xfrm>
        </p:spPr>
        <p:txBody>
          <a:bodyPr wrap="square" anchor="t">
            <a:normAutofit/>
          </a:bodyPr>
          <a:lstStyle/>
          <a:p>
            <a:r>
              <a:rPr lang="en-gb" dirty="0"/>
              <a:t>QUIZ: Which model?   </a:t>
            </a:r>
          </a:p>
        </p:txBody>
      </p:sp>
      <p:sp>
        <p:nvSpPr>
          <p:cNvPr id="10" name="Footer Placeholder 4">
            <a:extLst>
              <a:ext uri="{FF2B5EF4-FFF2-40B4-BE49-F238E27FC236}">
                <a16:creationId xmlns:a16="http://schemas.microsoft.com/office/drawing/2014/main" id="{A754AB45-CE8F-DABC-6F52-F53F8EE7427A}"/>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a:t>Part 1: Introduction to disability inclusion</a:t>
            </a:r>
          </a:p>
        </p:txBody>
      </p:sp>
      <p:pic>
        <p:nvPicPr>
          <p:cNvPr id="5" name="Picture 4">
            <a:extLst>
              <a:ext uri="{FF2B5EF4-FFF2-40B4-BE49-F238E27FC236}">
                <a16:creationId xmlns:a16="http://schemas.microsoft.com/office/drawing/2014/main" id="{905DF2B0-EEA5-B720-2A57-F67E48775A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0055" y="1935531"/>
            <a:ext cx="1549400" cy="927100"/>
          </a:xfrm>
          <a:prstGeom prst="rect">
            <a:avLst/>
          </a:prstGeom>
        </p:spPr>
      </p:pic>
      <p:sp>
        <p:nvSpPr>
          <p:cNvPr id="9" name="Espace réservé du contenu 2">
            <a:extLst>
              <a:ext uri="{FF2B5EF4-FFF2-40B4-BE49-F238E27FC236}">
                <a16:creationId xmlns:a16="http://schemas.microsoft.com/office/drawing/2014/main" id="{DBAE0792-2192-67E8-D01A-439AE560B42A}"/>
              </a:ext>
            </a:extLst>
          </p:cNvPr>
          <p:cNvSpPr>
            <a:spLocks noGrp="1"/>
          </p:cNvSpPr>
          <p:nvPr>
            <p:ph idx="1"/>
          </p:nvPr>
        </p:nvSpPr>
        <p:spPr>
          <a:xfrm>
            <a:off x="2632303" y="1882211"/>
            <a:ext cx="6845994" cy="3795252"/>
          </a:xfrm>
        </p:spPr>
        <p:txBody>
          <a:bodyPr vert="horz" wrap="square" lIns="100796" tIns="50398" rIns="100796" bIns="50398" rtlCol="0" anchor="t" anchorCtr="0">
            <a:noAutofit/>
          </a:bodyPr>
          <a:lstStyle/>
          <a:p>
            <a:pPr lvl="5">
              <a:buFont typeface="+mj-lt"/>
              <a:buAutoNum type="arabicPeriod" startAt="7"/>
            </a:pPr>
            <a:r>
              <a:rPr lang="en-GB" sz="2400"/>
              <a:t>The information provided in this voter material is not accessible for people with disabilities. We must rewrite it according to the accessibility guidelines. </a:t>
            </a:r>
            <a:br>
              <a:rPr lang="en-GB" sz="2400"/>
            </a:br>
            <a:endParaRPr lang="en-GB" sz="2400"/>
          </a:p>
          <a:p>
            <a:pPr lvl="5">
              <a:buFont typeface="+mj-lt"/>
              <a:buAutoNum type="arabicPeriod" startAt="7"/>
            </a:pPr>
            <a:r>
              <a:rPr lang="en-GB" sz="2400"/>
              <a:t>We cannot send a deaf voter away from this polling station just because we don’t know sign language. It is our job to provide an interpreter so they can exercise their right to vote. </a:t>
            </a:r>
          </a:p>
        </p:txBody>
      </p:sp>
    </p:spTree>
    <p:extLst>
      <p:ext uri="{BB962C8B-B14F-4D97-AF65-F5344CB8AC3E}">
        <p14:creationId xmlns:p14="http://schemas.microsoft.com/office/powerpoint/2010/main" val="1839585146"/>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1F2AE-9E23-A319-4FD6-58905EFB773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5FECB5A-F2F0-A5AA-A650-647BBEE285BD}"/>
              </a:ext>
            </a:extLst>
          </p:cNvPr>
          <p:cNvSpPr>
            <a:spLocks noGrp="1"/>
          </p:cNvSpPr>
          <p:nvPr>
            <p:ph type="ctrTitle"/>
          </p:nvPr>
        </p:nvSpPr>
        <p:spPr>
          <a:xfrm>
            <a:off x="449262" y="1944506"/>
            <a:ext cx="9757439" cy="1456376"/>
          </a:xfrm>
        </p:spPr>
        <p:txBody>
          <a:bodyPr/>
          <a:lstStyle/>
          <a:p>
            <a:r>
              <a:rPr lang="en-GB" dirty="0"/>
              <a:t>Group discussion </a:t>
            </a:r>
          </a:p>
        </p:txBody>
      </p:sp>
      <p:sp>
        <p:nvSpPr>
          <p:cNvPr id="2" name="Subtitle 1">
            <a:extLst>
              <a:ext uri="{FF2B5EF4-FFF2-40B4-BE49-F238E27FC236}">
                <a16:creationId xmlns:a16="http://schemas.microsoft.com/office/drawing/2014/main" id="{6C6A317C-3A26-FC21-A69A-440A743628DC}"/>
              </a:ext>
            </a:extLst>
          </p:cNvPr>
          <p:cNvSpPr>
            <a:spLocks noGrp="1"/>
          </p:cNvSpPr>
          <p:nvPr>
            <p:ph type="subTitle" idx="1"/>
          </p:nvPr>
        </p:nvSpPr>
        <p:spPr>
          <a:xfrm>
            <a:off x="457346" y="3147960"/>
            <a:ext cx="5495206" cy="1599138"/>
          </a:xfrm>
        </p:spPr>
        <p:txBody>
          <a:bodyPr/>
          <a:lstStyle/>
          <a:p>
            <a:r>
              <a:rPr lang="en-GB" sz="4000"/>
              <a:t>Reflection on the models of disability </a:t>
            </a:r>
          </a:p>
        </p:txBody>
      </p:sp>
      <p:sp>
        <p:nvSpPr>
          <p:cNvPr id="10" name="Footer Placeholder 4">
            <a:extLst>
              <a:ext uri="{FF2B5EF4-FFF2-40B4-BE49-F238E27FC236}">
                <a16:creationId xmlns:a16="http://schemas.microsoft.com/office/drawing/2014/main" id="{56C56F6E-7D21-CA4E-F140-1E38C50976F7}"/>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r>
              <a:rPr lang="en-GB"/>
              <a:t>Part 1: Introduction to disability inclusion</a:t>
            </a:r>
          </a:p>
        </p:txBody>
      </p:sp>
      <p:grpSp>
        <p:nvGrpSpPr>
          <p:cNvPr id="5" name="Group 4">
            <a:extLst>
              <a:ext uri="{FF2B5EF4-FFF2-40B4-BE49-F238E27FC236}">
                <a16:creationId xmlns:a16="http://schemas.microsoft.com/office/drawing/2014/main" id="{B9E5237C-7437-0DE0-CF6E-B5AA7A83E130}"/>
              </a:ext>
              <a:ext uri="{C183D7F6-B498-43B3-948B-1728B52AA6E4}">
                <adec:decorative xmlns:adec="http://schemas.microsoft.com/office/drawing/2017/decorative" val="1"/>
              </a:ext>
            </a:extLst>
          </p:cNvPr>
          <p:cNvGrpSpPr>
            <a:grpSpLocks noChangeAspect="1"/>
          </p:cNvGrpSpPr>
          <p:nvPr/>
        </p:nvGrpSpPr>
        <p:grpSpPr>
          <a:xfrm>
            <a:off x="7702245" y="637164"/>
            <a:ext cx="2158667" cy="1550148"/>
            <a:chOff x="8001797" y="4553104"/>
            <a:chExt cx="958150" cy="688052"/>
          </a:xfrm>
        </p:grpSpPr>
        <p:sp>
          <p:nvSpPr>
            <p:cNvPr id="7" name="Freeform: Shape 2">
              <a:extLst>
                <a:ext uri="{FF2B5EF4-FFF2-40B4-BE49-F238E27FC236}">
                  <a16:creationId xmlns:a16="http://schemas.microsoft.com/office/drawing/2014/main" id="{620D44FE-6EFB-4D38-0021-0F047234B9F4}"/>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 name="Freeform: Shape 5">
              <a:extLst>
                <a:ext uri="{FF2B5EF4-FFF2-40B4-BE49-F238E27FC236}">
                  <a16:creationId xmlns:a16="http://schemas.microsoft.com/office/drawing/2014/main" id="{38434187-4866-C85F-4FBF-941DC2A8BAAF}"/>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759808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A9F5A-39E0-A4E2-C9A3-4A718BB5E7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CD7697-3ACE-7DB8-06CE-D5E19052F372}"/>
              </a:ext>
            </a:extLst>
          </p:cNvPr>
          <p:cNvSpPr>
            <a:spLocks noGrp="1"/>
          </p:cNvSpPr>
          <p:nvPr>
            <p:ph type="title"/>
          </p:nvPr>
        </p:nvSpPr>
        <p:spPr/>
        <p:txBody>
          <a:bodyPr/>
          <a:lstStyle/>
          <a:p>
            <a:r>
              <a:rPr lang="en-GB" sz="3800" dirty="0"/>
              <a:t>Understanding disability constituencies</a:t>
            </a:r>
          </a:p>
        </p:txBody>
      </p:sp>
      <p:sp>
        <p:nvSpPr>
          <p:cNvPr id="4" name="Footer Placeholder 3">
            <a:extLst>
              <a:ext uri="{FF2B5EF4-FFF2-40B4-BE49-F238E27FC236}">
                <a16:creationId xmlns:a16="http://schemas.microsoft.com/office/drawing/2014/main" id="{4D75AA1E-46DA-DAB6-7E0D-212257A1ABF1}"/>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949445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dirty="0"/>
              <a:t>Disability constituencies</a:t>
            </a:r>
          </a:p>
        </p:txBody>
      </p:sp>
      <p:sp>
        <p:nvSpPr>
          <p:cNvPr id="12" name="TextBox 11">
            <a:extLst>
              <a:ext uri="{FF2B5EF4-FFF2-40B4-BE49-F238E27FC236}">
                <a16:creationId xmlns:a16="http://schemas.microsoft.com/office/drawing/2014/main" id="{2620D1CE-36EB-BE27-71C4-D61462F2DF73}"/>
              </a:ext>
            </a:extLst>
          </p:cNvPr>
          <p:cNvSpPr txBox="1"/>
          <p:nvPr/>
        </p:nvSpPr>
        <p:spPr>
          <a:xfrm>
            <a:off x="351503" y="2150682"/>
            <a:ext cx="5363496" cy="523220"/>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visual impairment</a:t>
            </a:r>
          </a:p>
        </p:txBody>
      </p:sp>
      <p:sp>
        <p:nvSpPr>
          <p:cNvPr id="4" name="Content Placeholder 3">
            <a:extLst>
              <a:ext uri="{FF2B5EF4-FFF2-40B4-BE49-F238E27FC236}">
                <a16:creationId xmlns:a16="http://schemas.microsoft.com/office/drawing/2014/main" id="{D765C365-FAB2-60B4-DE26-C87DB4C49C2C}"/>
              </a:ext>
            </a:extLst>
          </p:cNvPr>
          <p:cNvSpPr>
            <a:spLocks noGrp="1"/>
          </p:cNvSpPr>
          <p:nvPr>
            <p:ph sz="quarter" idx="12"/>
          </p:nvPr>
        </p:nvSpPr>
        <p:spPr>
          <a:xfrm>
            <a:off x="449263" y="3336814"/>
            <a:ext cx="6285834" cy="1235515"/>
          </a:xfrm>
        </p:spPr>
        <p:txBody>
          <a:bodyPr/>
          <a:lstStyle/>
          <a:p>
            <a:pPr lvl="3"/>
            <a:r>
              <a:rPr lang="en-GB" sz="2400"/>
              <a:t>Individuals who are fully blind</a:t>
            </a:r>
          </a:p>
          <a:p>
            <a:pPr lvl="3"/>
            <a:r>
              <a:rPr lang="en-GB" sz="2400"/>
              <a:t>People with extremely limited residual sight</a:t>
            </a:r>
          </a:p>
          <a:p>
            <a:pPr lvl="3"/>
            <a:r>
              <a:rPr lang="en-GB" sz="2400"/>
              <a:t>People with mild eye conditions </a:t>
            </a:r>
          </a:p>
        </p:txBody>
      </p:sp>
      <p:sp>
        <p:nvSpPr>
          <p:cNvPr id="3" name="Footer Placeholder 3">
            <a:extLst>
              <a:ext uri="{FF2B5EF4-FFF2-40B4-BE49-F238E27FC236}">
                <a16:creationId xmlns:a16="http://schemas.microsoft.com/office/drawing/2014/main" id="{C8C9B53E-0479-0301-4772-114FC30DC032}"/>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13" name="Group 12" descr="A blind man with a red and white cane and a blind woman with a white cane">
            <a:extLst>
              <a:ext uri="{FF2B5EF4-FFF2-40B4-BE49-F238E27FC236}">
                <a16:creationId xmlns:a16="http://schemas.microsoft.com/office/drawing/2014/main" id="{D00EF675-6738-5990-041F-06D2B9ED417B}"/>
              </a:ext>
            </a:extLst>
          </p:cNvPr>
          <p:cNvGrpSpPr/>
          <p:nvPr/>
        </p:nvGrpSpPr>
        <p:grpSpPr>
          <a:xfrm>
            <a:off x="6949729" y="1745340"/>
            <a:ext cx="2792862" cy="4459406"/>
            <a:chOff x="6949729" y="1745340"/>
            <a:chExt cx="2792862" cy="4459406"/>
          </a:xfrm>
        </p:grpSpPr>
        <p:pic>
          <p:nvPicPr>
            <p:cNvPr id="8" name="Picture 7" descr="A blind woman">
              <a:extLst>
                <a:ext uri="{FF2B5EF4-FFF2-40B4-BE49-F238E27FC236}">
                  <a16:creationId xmlns:a16="http://schemas.microsoft.com/office/drawing/2014/main" id="{2B3C5D6C-5F90-0CF7-53B3-297F13B7D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4393" y="2142766"/>
              <a:ext cx="1038198" cy="3623612"/>
            </a:xfrm>
            <a:prstGeom prst="rect">
              <a:avLst/>
            </a:prstGeom>
          </p:spPr>
        </p:pic>
        <p:sp>
          <p:nvSpPr>
            <p:cNvPr id="9" name="Oval 8">
              <a:extLst>
                <a:ext uri="{FF2B5EF4-FFF2-40B4-BE49-F238E27FC236}">
                  <a16:creationId xmlns:a16="http://schemas.microsoft.com/office/drawing/2014/main" id="{D60ECE66-80BE-721F-9F49-4943AA269C07}"/>
                </a:ext>
              </a:extLst>
            </p:cNvPr>
            <p:cNvSpPr/>
            <p:nvPr/>
          </p:nvSpPr>
          <p:spPr>
            <a:xfrm>
              <a:off x="7280627" y="5525729"/>
              <a:ext cx="1038198" cy="2406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7" name="Picture 6" descr="A person with a cane&#10;&#10;AI-generated content may be incorrect.">
              <a:extLst>
                <a:ext uri="{FF2B5EF4-FFF2-40B4-BE49-F238E27FC236}">
                  <a16:creationId xmlns:a16="http://schemas.microsoft.com/office/drawing/2014/main" id="{BC37657D-61A5-E1E8-9C99-25C2A7D05D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9729" y="1745340"/>
              <a:ext cx="1780611" cy="4459406"/>
            </a:xfrm>
            <a:prstGeom prst="rect">
              <a:avLst/>
            </a:prstGeom>
          </p:spPr>
        </p:pic>
      </p:grpSp>
    </p:spTree>
    <p:extLst>
      <p:ext uri="{BB962C8B-B14F-4D97-AF65-F5344CB8AC3E}">
        <p14:creationId xmlns:p14="http://schemas.microsoft.com/office/powerpoint/2010/main" val="1387785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dirty="0"/>
              <a:t>Disability constituencies </a:t>
            </a:r>
          </a:p>
        </p:txBody>
      </p:sp>
      <p:sp>
        <p:nvSpPr>
          <p:cNvPr id="15" name="TextBox 14">
            <a:extLst>
              <a:ext uri="{FF2B5EF4-FFF2-40B4-BE49-F238E27FC236}">
                <a16:creationId xmlns:a16="http://schemas.microsoft.com/office/drawing/2014/main" id="{1E3BF588-0537-04EF-4B14-3CF036339892}"/>
              </a:ext>
            </a:extLst>
          </p:cNvPr>
          <p:cNvSpPr txBox="1"/>
          <p:nvPr/>
        </p:nvSpPr>
        <p:spPr>
          <a:xfrm>
            <a:off x="351503" y="2150682"/>
            <a:ext cx="5715000" cy="523220"/>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hearing impairment</a:t>
            </a:r>
          </a:p>
        </p:txBody>
      </p:sp>
      <p:sp>
        <p:nvSpPr>
          <p:cNvPr id="7" name="Content Placeholder 6">
            <a:extLst>
              <a:ext uri="{FF2B5EF4-FFF2-40B4-BE49-F238E27FC236}">
                <a16:creationId xmlns:a16="http://schemas.microsoft.com/office/drawing/2014/main" id="{9301AD48-CB88-07A9-AF85-2B066B31F5EB}"/>
              </a:ext>
            </a:extLst>
          </p:cNvPr>
          <p:cNvSpPr>
            <a:spLocks noGrp="1"/>
          </p:cNvSpPr>
          <p:nvPr>
            <p:ph sz="quarter" idx="12"/>
          </p:nvPr>
        </p:nvSpPr>
        <p:spPr>
          <a:xfrm>
            <a:off x="449261" y="3022442"/>
            <a:ext cx="5459924" cy="2562869"/>
          </a:xfrm>
        </p:spPr>
        <p:txBody>
          <a:bodyPr/>
          <a:lstStyle/>
          <a:p>
            <a:pPr lvl="3"/>
            <a:r>
              <a:rPr lang="en-GB" sz="2400"/>
              <a:t>People with different levels of residual hearing, from fully deaf to some residual hearing</a:t>
            </a:r>
          </a:p>
          <a:p>
            <a:pPr lvl="3"/>
            <a:r>
              <a:rPr lang="en-GB" sz="2400"/>
              <a:t>Please note that ‘hearing impairment’ therefore has very different identity connotations</a:t>
            </a:r>
          </a:p>
        </p:txBody>
      </p:sp>
      <p:sp>
        <p:nvSpPr>
          <p:cNvPr id="3" name="Footer Placeholder 3">
            <a:extLst>
              <a:ext uri="{FF2B5EF4-FFF2-40B4-BE49-F238E27FC236}">
                <a16:creationId xmlns:a16="http://schemas.microsoft.com/office/drawing/2014/main" id="{9B85103C-9687-F52E-B872-58CFA887966D}"/>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16" name="Group 15" descr="A man with a cochlear implant and a woman speaking using sign language">
            <a:extLst>
              <a:ext uri="{FF2B5EF4-FFF2-40B4-BE49-F238E27FC236}">
                <a16:creationId xmlns:a16="http://schemas.microsoft.com/office/drawing/2014/main" id="{4C8720CF-192A-6893-22EA-9B5A196010CB}"/>
              </a:ext>
            </a:extLst>
          </p:cNvPr>
          <p:cNvGrpSpPr/>
          <p:nvPr/>
        </p:nvGrpSpPr>
        <p:grpSpPr>
          <a:xfrm>
            <a:off x="6951406" y="1795463"/>
            <a:ext cx="2712434" cy="4139373"/>
            <a:chOff x="6951406" y="1795463"/>
            <a:chExt cx="2712434" cy="4139373"/>
          </a:xfrm>
        </p:grpSpPr>
        <p:pic>
          <p:nvPicPr>
            <p:cNvPr id="4" name="Picture 3" descr="A deaf woman signing">
              <a:extLst>
                <a:ext uri="{FF2B5EF4-FFF2-40B4-BE49-F238E27FC236}">
                  <a16:creationId xmlns:a16="http://schemas.microsoft.com/office/drawing/2014/main" id="{1AF5712B-DA7A-02A4-6E6D-C327215433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4847" y="2113035"/>
              <a:ext cx="1138993" cy="3590853"/>
            </a:xfrm>
            <a:prstGeom prst="rect">
              <a:avLst/>
            </a:prstGeom>
          </p:spPr>
        </p:pic>
        <p:sp>
          <p:nvSpPr>
            <p:cNvPr id="9" name="Oval 8">
              <a:extLst>
                <a:ext uri="{FF2B5EF4-FFF2-40B4-BE49-F238E27FC236}">
                  <a16:creationId xmlns:a16="http://schemas.microsoft.com/office/drawing/2014/main" id="{8CB9E032-F6CD-EDEB-1737-994EBCFC5D30}"/>
                </a:ext>
              </a:extLst>
            </p:cNvPr>
            <p:cNvSpPr/>
            <p:nvPr/>
          </p:nvSpPr>
          <p:spPr>
            <a:xfrm>
              <a:off x="7049729" y="5466735"/>
              <a:ext cx="1455453" cy="23715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8" name="Picture 7" descr="A person wearing blue pants and a blue shirt&#10;&#10;AI-generated content may be incorrect.">
              <a:extLst>
                <a:ext uri="{FF2B5EF4-FFF2-40B4-BE49-F238E27FC236}">
                  <a16:creationId xmlns:a16="http://schemas.microsoft.com/office/drawing/2014/main" id="{CC4EC636-0BD7-FDBA-A4F0-AFCB01D5C0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1406" y="1795463"/>
              <a:ext cx="1652824" cy="4139373"/>
            </a:xfrm>
            <a:prstGeom prst="rect">
              <a:avLst/>
            </a:prstGeom>
          </p:spPr>
        </p:pic>
      </p:grpSp>
    </p:spTree>
    <p:extLst>
      <p:ext uri="{BB962C8B-B14F-4D97-AF65-F5344CB8AC3E}">
        <p14:creationId xmlns:p14="http://schemas.microsoft.com/office/powerpoint/2010/main" val="2778605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dirty="0"/>
              <a:t>Disability constituencies  </a:t>
            </a:r>
          </a:p>
        </p:txBody>
      </p:sp>
      <p:sp>
        <p:nvSpPr>
          <p:cNvPr id="12" name="TextBox 11">
            <a:extLst>
              <a:ext uri="{FF2B5EF4-FFF2-40B4-BE49-F238E27FC236}">
                <a16:creationId xmlns:a16="http://schemas.microsoft.com/office/drawing/2014/main" id="{50371C45-B4C9-39B8-AE10-3A6A551910EA}"/>
              </a:ext>
            </a:extLst>
          </p:cNvPr>
          <p:cNvSpPr txBox="1"/>
          <p:nvPr/>
        </p:nvSpPr>
        <p:spPr>
          <a:xfrm>
            <a:off x="351503" y="2150682"/>
            <a:ext cx="5715000" cy="523220"/>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physical impairment</a:t>
            </a:r>
          </a:p>
        </p:txBody>
      </p:sp>
      <p:sp>
        <p:nvSpPr>
          <p:cNvPr id="4" name="Content Placeholder 3">
            <a:extLst>
              <a:ext uri="{FF2B5EF4-FFF2-40B4-BE49-F238E27FC236}">
                <a16:creationId xmlns:a16="http://schemas.microsoft.com/office/drawing/2014/main" id="{EEAEB9C7-660E-4746-120E-2FDA34849111}"/>
              </a:ext>
            </a:extLst>
          </p:cNvPr>
          <p:cNvSpPr>
            <a:spLocks noGrp="1"/>
          </p:cNvSpPr>
          <p:nvPr>
            <p:ph sz="quarter" idx="12"/>
          </p:nvPr>
        </p:nvSpPr>
        <p:spPr>
          <a:xfrm>
            <a:off x="449263" y="2978786"/>
            <a:ext cx="6108853" cy="2887406"/>
          </a:xfrm>
        </p:spPr>
        <p:txBody>
          <a:bodyPr/>
          <a:lstStyle/>
          <a:p>
            <a:pPr lvl="3"/>
            <a:r>
              <a:rPr lang="en-GB" sz="2400"/>
              <a:t>A broad category which refers to very diverse groups of individuals who could have been born with specific health conditions or acquired them later in life</a:t>
            </a:r>
          </a:p>
          <a:p>
            <a:pPr lvl="3"/>
            <a:r>
              <a:rPr lang="en-GB" sz="2400"/>
              <a:t>Examples include individuals with cerebral palsy, multiple sclerosis, amputations, dwarfism and spinal cord injuries</a:t>
            </a:r>
          </a:p>
        </p:txBody>
      </p:sp>
      <p:sp>
        <p:nvSpPr>
          <p:cNvPr id="3" name="Footer Placeholder 3">
            <a:extLst>
              <a:ext uri="{FF2B5EF4-FFF2-40B4-BE49-F238E27FC236}">
                <a16:creationId xmlns:a16="http://schemas.microsoft.com/office/drawing/2014/main" id="{DFE1F370-284A-B011-A697-F057E32BCE49}"/>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15" name="Group 14" descr="A man with an amputated leg and a crutch and a woman with a crutch">
            <a:extLst>
              <a:ext uri="{FF2B5EF4-FFF2-40B4-BE49-F238E27FC236}">
                <a16:creationId xmlns:a16="http://schemas.microsoft.com/office/drawing/2014/main" id="{C80A58D7-627F-C84D-EF2F-243E9AE29703}"/>
              </a:ext>
            </a:extLst>
          </p:cNvPr>
          <p:cNvGrpSpPr/>
          <p:nvPr/>
        </p:nvGrpSpPr>
        <p:grpSpPr>
          <a:xfrm>
            <a:off x="7395009" y="1889827"/>
            <a:ext cx="2947933" cy="4221120"/>
            <a:chOff x="7743880" y="1889827"/>
            <a:chExt cx="2947933" cy="4221120"/>
          </a:xfrm>
        </p:grpSpPr>
        <p:pic>
          <p:nvPicPr>
            <p:cNvPr id="7" name="Picture 6" descr="A man with an amputated leg and a crutch">
              <a:extLst>
                <a:ext uri="{FF2B5EF4-FFF2-40B4-BE49-F238E27FC236}">
                  <a16:creationId xmlns:a16="http://schemas.microsoft.com/office/drawing/2014/main" id="{20D98040-40D3-57D9-A709-18245591F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3880" y="2113269"/>
              <a:ext cx="1262468" cy="3535416"/>
            </a:xfrm>
            <a:prstGeom prst="rect">
              <a:avLst/>
            </a:prstGeom>
          </p:spPr>
        </p:pic>
        <p:grpSp>
          <p:nvGrpSpPr>
            <p:cNvPr id="14" name="Group 13">
              <a:extLst>
                <a:ext uri="{FF2B5EF4-FFF2-40B4-BE49-F238E27FC236}">
                  <a16:creationId xmlns:a16="http://schemas.microsoft.com/office/drawing/2014/main" id="{4F5B705C-295E-6C80-550C-B8D931C0E3D0}"/>
                </a:ext>
              </a:extLst>
            </p:cNvPr>
            <p:cNvGrpSpPr/>
            <p:nvPr/>
          </p:nvGrpSpPr>
          <p:grpSpPr>
            <a:xfrm>
              <a:off x="9006348" y="1889827"/>
              <a:ext cx="1685465" cy="4221120"/>
              <a:chOff x="9006348" y="1889827"/>
              <a:chExt cx="1685465" cy="4221120"/>
            </a:xfrm>
          </p:grpSpPr>
          <p:sp>
            <p:nvSpPr>
              <p:cNvPr id="13" name="Oval 12">
                <a:extLst>
                  <a:ext uri="{FF2B5EF4-FFF2-40B4-BE49-F238E27FC236}">
                    <a16:creationId xmlns:a16="http://schemas.microsoft.com/office/drawing/2014/main" id="{C4F99CAD-A0C4-D0C8-EBB0-988B1BF75932}"/>
                  </a:ext>
                </a:extLst>
              </p:cNvPr>
              <p:cNvSpPr/>
              <p:nvPr/>
            </p:nvSpPr>
            <p:spPr>
              <a:xfrm>
                <a:off x="9286532" y="5417573"/>
                <a:ext cx="1125096" cy="2606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8" name="Picture 7" descr="A person with crutches and a crutch&#10;&#10;AI-generated content may be incorrect.">
                <a:extLst>
                  <a:ext uri="{FF2B5EF4-FFF2-40B4-BE49-F238E27FC236}">
                    <a16:creationId xmlns:a16="http://schemas.microsoft.com/office/drawing/2014/main" id="{818D449D-C280-5579-E669-7DF945A5D2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6348" y="1889827"/>
                <a:ext cx="1685465" cy="4221120"/>
              </a:xfrm>
              <a:prstGeom prst="rect">
                <a:avLst/>
              </a:prstGeom>
            </p:spPr>
          </p:pic>
        </p:grpSp>
      </p:grpSp>
    </p:spTree>
    <p:extLst>
      <p:ext uri="{BB962C8B-B14F-4D97-AF65-F5344CB8AC3E}">
        <p14:creationId xmlns:p14="http://schemas.microsoft.com/office/powerpoint/2010/main" val="3757558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dirty="0"/>
              <a:t>Disability constituencies   </a:t>
            </a:r>
          </a:p>
        </p:txBody>
      </p:sp>
      <p:sp>
        <p:nvSpPr>
          <p:cNvPr id="8" name="TextBox 7">
            <a:extLst>
              <a:ext uri="{FF2B5EF4-FFF2-40B4-BE49-F238E27FC236}">
                <a16:creationId xmlns:a16="http://schemas.microsoft.com/office/drawing/2014/main" id="{2AA9E5EB-B2A9-DF38-1AA0-FC0EBBE8E943}"/>
              </a:ext>
            </a:extLst>
          </p:cNvPr>
          <p:cNvSpPr txBox="1"/>
          <p:nvPr/>
        </p:nvSpPr>
        <p:spPr>
          <a:xfrm>
            <a:off x="351502" y="2150682"/>
            <a:ext cx="8733503" cy="954107"/>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cognitive or </a:t>
            </a:r>
            <a:br>
              <a:rPr lang="en-GB" sz="2800" b="1">
                <a:solidFill>
                  <a:schemeClr val="accent5"/>
                </a:solidFill>
                <a:latin typeface="Arial" panose="020B0604020202020204" pitchFamily="34" charset="0"/>
                <a:cs typeface="Arial" panose="020B0604020202020204" pitchFamily="34" charset="0"/>
              </a:rPr>
            </a:br>
            <a:r>
              <a:rPr lang="en-GB" sz="2800" b="1">
                <a:solidFill>
                  <a:schemeClr val="accent5"/>
                </a:solidFill>
                <a:latin typeface="Arial" panose="020B0604020202020204" pitchFamily="34" charset="0"/>
                <a:cs typeface="Arial" panose="020B0604020202020204" pitchFamily="34" charset="0"/>
              </a:rPr>
              <a:t>intellectual impairment</a:t>
            </a:r>
          </a:p>
        </p:txBody>
      </p:sp>
      <p:sp>
        <p:nvSpPr>
          <p:cNvPr id="5" name="Content Placeholder 4">
            <a:extLst>
              <a:ext uri="{FF2B5EF4-FFF2-40B4-BE49-F238E27FC236}">
                <a16:creationId xmlns:a16="http://schemas.microsoft.com/office/drawing/2014/main" id="{542E8BFB-2576-6D02-4969-315D54ED3267}"/>
              </a:ext>
            </a:extLst>
          </p:cNvPr>
          <p:cNvSpPr>
            <a:spLocks noGrp="1"/>
          </p:cNvSpPr>
          <p:nvPr>
            <p:ph sz="quarter" idx="12"/>
          </p:nvPr>
        </p:nvSpPr>
        <p:spPr>
          <a:xfrm>
            <a:off x="449263" y="3454497"/>
            <a:ext cx="6089189" cy="3693429"/>
          </a:xfrm>
        </p:spPr>
        <p:txBody>
          <a:bodyPr/>
          <a:lstStyle/>
          <a:p>
            <a:pPr lvl="3"/>
            <a:r>
              <a:rPr lang="en-GB" sz="2400"/>
              <a:t>Individuals who may experience difficulties with one or more types of mental tasks</a:t>
            </a:r>
          </a:p>
          <a:p>
            <a:pPr lvl="3"/>
            <a:r>
              <a:rPr lang="en-GB" sz="2400"/>
              <a:t>These may include remembering, reading, linguistic and verbal comprehension, maths comprehension, visual comprehension, paying attention, and processing or producing information</a:t>
            </a:r>
          </a:p>
        </p:txBody>
      </p:sp>
      <p:sp>
        <p:nvSpPr>
          <p:cNvPr id="3" name="Footer Placeholder 3">
            <a:extLst>
              <a:ext uri="{FF2B5EF4-FFF2-40B4-BE49-F238E27FC236}">
                <a16:creationId xmlns:a16="http://schemas.microsoft.com/office/drawing/2014/main" id="{81F1CF78-3EF3-D14D-22A7-3081BF0157BE}"/>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17" name="Group 16" descr="A man with white hair and beard and a woman with Down syndrome">
            <a:extLst>
              <a:ext uri="{FF2B5EF4-FFF2-40B4-BE49-F238E27FC236}">
                <a16:creationId xmlns:a16="http://schemas.microsoft.com/office/drawing/2014/main" id="{B8894CC9-CDE4-3688-7924-3DA117E50B8C}"/>
              </a:ext>
            </a:extLst>
          </p:cNvPr>
          <p:cNvGrpSpPr/>
          <p:nvPr/>
        </p:nvGrpSpPr>
        <p:grpSpPr>
          <a:xfrm>
            <a:off x="7127250" y="1797928"/>
            <a:ext cx="2865167" cy="4259964"/>
            <a:chOff x="7127250" y="1797928"/>
            <a:chExt cx="2865167" cy="4259964"/>
          </a:xfrm>
        </p:grpSpPr>
        <p:pic>
          <p:nvPicPr>
            <p:cNvPr id="4" name="Picture 3" descr="A woman">
              <a:extLst>
                <a:ext uri="{FF2B5EF4-FFF2-40B4-BE49-F238E27FC236}">
                  <a16:creationId xmlns:a16="http://schemas.microsoft.com/office/drawing/2014/main" id="{CEDEF830-AAD2-41C3-FCC2-625B9019A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8225" y="2250919"/>
              <a:ext cx="1164192" cy="3353982"/>
            </a:xfrm>
            <a:prstGeom prst="rect">
              <a:avLst/>
            </a:prstGeom>
          </p:spPr>
        </p:pic>
        <p:sp>
          <p:nvSpPr>
            <p:cNvPr id="16" name="Oval 15">
              <a:extLst>
                <a:ext uri="{FF2B5EF4-FFF2-40B4-BE49-F238E27FC236}">
                  <a16:creationId xmlns:a16="http://schemas.microsoft.com/office/drawing/2014/main" id="{644383F5-0854-508E-C7C5-9A67FF19806A}"/>
                </a:ext>
              </a:extLst>
            </p:cNvPr>
            <p:cNvSpPr/>
            <p:nvPr/>
          </p:nvSpPr>
          <p:spPr>
            <a:xfrm>
              <a:off x="7315200" y="5329084"/>
              <a:ext cx="1238865" cy="2758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15" name="Picture 14" descr="A person in blue shirt and jeans&#10;&#10;AI-generated content may be incorrect.">
              <a:extLst>
                <a:ext uri="{FF2B5EF4-FFF2-40B4-BE49-F238E27FC236}">
                  <a16:creationId xmlns:a16="http://schemas.microsoft.com/office/drawing/2014/main" id="{10CEFCF1-3545-0F17-B086-1D39F9A518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250" y="1797928"/>
              <a:ext cx="1700975" cy="4259964"/>
            </a:xfrm>
            <a:prstGeom prst="rect">
              <a:avLst/>
            </a:prstGeom>
          </p:spPr>
        </p:pic>
      </p:grpSp>
    </p:spTree>
    <p:extLst>
      <p:ext uri="{BB962C8B-B14F-4D97-AF65-F5344CB8AC3E}">
        <p14:creationId xmlns:p14="http://schemas.microsoft.com/office/powerpoint/2010/main" val="7556979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dirty="0"/>
              <a:t>Disability constituencies        </a:t>
            </a:r>
          </a:p>
        </p:txBody>
      </p:sp>
      <p:sp>
        <p:nvSpPr>
          <p:cNvPr id="11" name="TextBox 10">
            <a:extLst>
              <a:ext uri="{FF2B5EF4-FFF2-40B4-BE49-F238E27FC236}">
                <a16:creationId xmlns:a16="http://schemas.microsoft.com/office/drawing/2014/main" id="{06DE099C-F238-75C3-7E13-5120A78C5F65}"/>
              </a:ext>
            </a:extLst>
          </p:cNvPr>
          <p:cNvSpPr txBox="1"/>
          <p:nvPr/>
        </p:nvSpPr>
        <p:spPr>
          <a:xfrm>
            <a:off x="351502" y="2150682"/>
            <a:ext cx="6255775" cy="954107"/>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psychosocial disability </a:t>
            </a:r>
            <a:br>
              <a:rPr lang="en-GB" sz="2800" b="1">
                <a:solidFill>
                  <a:schemeClr val="accent5"/>
                </a:solidFill>
                <a:latin typeface="Arial" panose="020B0604020202020204" pitchFamily="34" charset="0"/>
                <a:cs typeface="Arial" panose="020B0604020202020204" pitchFamily="34" charset="0"/>
              </a:rPr>
            </a:br>
            <a:r>
              <a:rPr lang="en-GB" sz="2800" b="1">
                <a:solidFill>
                  <a:schemeClr val="accent5"/>
                </a:solidFill>
                <a:latin typeface="Arial" panose="020B0604020202020204" pitchFamily="34" charset="0"/>
                <a:cs typeface="Arial" panose="020B0604020202020204" pitchFamily="34" charset="0"/>
              </a:rPr>
              <a:t>and mental health conditions</a:t>
            </a:r>
          </a:p>
        </p:txBody>
      </p:sp>
      <p:sp>
        <p:nvSpPr>
          <p:cNvPr id="4" name="Content Placeholder 3">
            <a:extLst>
              <a:ext uri="{FF2B5EF4-FFF2-40B4-BE49-F238E27FC236}">
                <a16:creationId xmlns:a16="http://schemas.microsoft.com/office/drawing/2014/main" id="{FE239133-72F8-9AFD-7B23-4BA8D40BC69B}"/>
              </a:ext>
            </a:extLst>
          </p:cNvPr>
          <p:cNvSpPr>
            <a:spLocks noGrp="1"/>
          </p:cNvSpPr>
          <p:nvPr>
            <p:ph sz="quarter" idx="12"/>
          </p:nvPr>
        </p:nvSpPr>
        <p:spPr>
          <a:xfrm>
            <a:off x="449263" y="3701965"/>
            <a:ext cx="5577911" cy="1184667"/>
          </a:xfrm>
        </p:spPr>
        <p:txBody>
          <a:bodyPr/>
          <a:lstStyle/>
          <a:p>
            <a:pPr lvl="2"/>
            <a:r>
              <a:rPr lang="en-GB" sz="2400"/>
              <a:t>These include individuals with conditions such as anxiety, depression, phobias, bipolarism and schizophrenia. </a:t>
            </a:r>
          </a:p>
        </p:txBody>
      </p:sp>
      <p:sp>
        <p:nvSpPr>
          <p:cNvPr id="3" name="Footer Placeholder 3">
            <a:extLst>
              <a:ext uri="{FF2B5EF4-FFF2-40B4-BE49-F238E27FC236}">
                <a16:creationId xmlns:a16="http://schemas.microsoft.com/office/drawing/2014/main" id="{42FCDBF1-775A-559A-76A6-FE65FD2F3447}"/>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13" name="Group 12" descr="A man looking distressed and a woman in a green headscarf and dress">
            <a:extLst>
              <a:ext uri="{FF2B5EF4-FFF2-40B4-BE49-F238E27FC236}">
                <a16:creationId xmlns:a16="http://schemas.microsoft.com/office/drawing/2014/main" id="{6EE4502A-3022-39B6-55A7-E39AED330DCA}"/>
              </a:ext>
            </a:extLst>
          </p:cNvPr>
          <p:cNvGrpSpPr/>
          <p:nvPr/>
        </p:nvGrpSpPr>
        <p:grpSpPr>
          <a:xfrm>
            <a:off x="7059555" y="1945170"/>
            <a:ext cx="2979625" cy="4182322"/>
            <a:chOff x="7028382" y="1945170"/>
            <a:chExt cx="2979625" cy="4182322"/>
          </a:xfrm>
        </p:grpSpPr>
        <p:pic>
          <p:nvPicPr>
            <p:cNvPr id="7" name="Picture 6" descr="A man looking distressed">
              <a:extLst>
                <a:ext uri="{FF2B5EF4-FFF2-40B4-BE49-F238E27FC236}">
                  <a16:creationId xmlns:a16="http://schemas.microsoft.com/office/drawing/2014/main" id="{4ECEB82F-221D-2712-D1AE-D164A9CCD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8382" y="2356411"/>
              <a:ext cx="1238629" cy="3370389"/>
            </a:xfrm>
            <a:prstGeom prst="rect">
              <a:avLst/>
            </a:prstGeom>
          </p:spPr>
        </p:pic>
        <p:sp>
          <p:nvSpPr>
            <p:cNvPr id="12" name="Oval 11">
              <a:extLst>
                <a:ext uri="{FF2B5EF4-FFF2-40B4-BE49-F238E27FC236}">
                  <a16:creationId xmlns:a16="http://schemas.microsoft.com/office/drawing/2014/main" id="{E0D34174-2D0B-39B8-365D-867955F4FDD5}"/>
                </a:ext>
              </a:extLst>
            </p:cNvPr>
            <p:cNvSpPr/>
            <p:nvPr/>
          </p:nvSpPr>
          <p:spPr>
            <a:xfrm>
              <a:off x="8553705" y="5435305"/>
              <a:ext cx="1238629" cy="29149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5" name="Picture 4" descr="A person in a green dress&#10;&#10;AI-generated content may be incorrect.">
              <a:extLst>
                <a:ext uri="{FF2B5EF4-FFF2-40B4-BE49-F238E27FC236}">
                  <a16:creationId xmlns:a16="http://schemas.microsoft.com/office/drawing/2014/main" id="{885BC946-81E8-EB11-2568-3AFBD2E06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8034" y="1945170"/>
              <a:ext cx="1669973" cy="4182322"/>
            </a:xfrm>
            <a:prstGeom prst="rect">
              <a:avLst/>
            </a:prstGeom>
          </p:spPr>
        </p:pic>
      </p:grpSp>
    </p:spTree>
    <p:extLst>
      <p:ext uri="{BB962C8B-B14F-4D97-AF65-F5344CB8AC3E}">
        <p14:creationId xmlns:p14="http://schemas.microsoft.com/office/powerpoint/2010/main" val="26502011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en-GB" dirty="0"/>
              <a:t>Disability constituencies            </a:t>
            </a:r>
          </a:p>
        </p:txBody>
      </p:sp>
      <p:sp>
        <p:nvSpPr>
          <p:cNvPr id="13" name="TextBox 12">
            <a:extLst>
              <a:ext uri="{FF2B5EF4-FFF2-40B4-BE49-F238E27FC236}">
                <a16:creationId xmlns:a16="http://schemas.microsoft.com/office/drawing/2014/main" id="{A113C268-D2A6-26EF-B07D-00EAD75A020C}"/>
              </a:ext>
            </a:extLst>
          </p:cNvPr>
          <p:cNvSpPr txBox="1"/>
          <p:nvPr/>
        </p:nvSpPr>
        <p:spPr>
          <a:xfrm>
            <a:off x="351502" y="2150682"/>
            <a:ext cx="6255775" cy="954107"/>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chronic illnesses </a:t>
            </a:r>
            <a:br>
              <a:rPr lang="en-GB" sz="2800" b="1">
                <a:solidFill>
                  <a:schemeClr val="accent5"/>
                </a:solidFill>
                <a:latin typeface="Arial" panose="020B0604020202020204" pitchFamily="34" charset="0"/>
                <a:cs typeface="Arial" panose="020B0604020202020204" pitchFamily="34" charset="0"/>
              </a:rPr>
            </a:br>
            <a:r>
              <a:rPr lang="en-GB" sz="2800" b="1">
                <a:solidFill>
                  <a:schemeClr val="accent5"/>
                </a:solidFill>
                <a:latin typeface="Arial" panose="020B0604020202020204" pitchFamily="34" charset="0"/>
                <a:cs typeface="Arial" panose="020B0604020202020204" pitchFamily="34" charset="0"/>
              </a:rPr>
              <a:t>and energy-limiting conditions</a:t>
            </a:r>
          </a:p>
        </p:txBody>
      </p:sp>
      <p:sp>
        <p:nvSpPr>
          <p:cNvPr id="4" name="Content Placeholder 3">
            <a:extLst>
              <a:ext uri="{FF2B5EF4-FFF2-40B4-BE49-F238E27FC236}">
                <a16:creationId xmlns:a16="http://schemas.microsoft.com/office/drawing/2014/main" id="{1035E95C-8C26-868A-E689-4345A9CBA56F}"/>
              </a:ext>
            </a:extLst>
          </p:cNvPr>
          <p:cNvSpPr>
            <a:spLocks noGrp="1"/>
          </p:cNvSpPr>
          <p:nvPr>
            <p:ph sz="quarter" idx="12"/>
          </p:nvPr>
        </p:nvSpPr>
        <p:spPr>
          <a:xfrm>
            <a:off x="449263" y="3587369"/>
            <a:ext cx="6419848" cy="1653226"/>
          </a:xfrm>
        </p:spPr>
        <p:txBody>
          <a:bodyPr/>
          <a:lstStyle/>
          <a:p>
            <a:pPr lvl="2"/>
            <a:r>
              <a:rPr lang="en-GB" sz="2400"/>
              <a:t>These include people living with conditions such as heart disease, cancer, diabetes, stroke, arthritis, fibromyalgia and chronic fatigue syndrome. </a:t>
            </a:r>
          </a:p>
        </p:txBody>
      </p:sp>
      <p:sp>
        <p:nvSpPr>
          <p:cNvPr id="3" name="Footer Placeholder 3">
            <a:extLst>
              <a:ext uri="{FF2B5EF4-FFF2-40B4-BE49-F238E27FC236}">
                <a16:creationId xmlns:a16="http://schemas.microsoft.com/office/drawing/2014/main" id="{D397EB48-995A-B529-9410-604F2FE75E52}"/>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9" name="Group 8" descr="A young man and a woman with glasses and red shirt">
            <a:extLst>
              <a:ext uri="{FF2B5EF4-FFF2-40B4-BE49-F238E27FC236}">
                <a16:creationId xmlns:a16="http://schemas.microsoft.com/office/drawing/2014/main" id="{C3FAFEB5-84A6-ED2A-DD0A-BFA761D59D67}"/>
              </a:ext>
            </a:extLst>
          </p:cNvPr>
          <p:cNvGrpSpPr/>
          <p:nvPr/>
        </p:nvGrpSpPr>
        <p:grpSpPr>
          <a:xfrm>
            <a:off x="7350525" y="2284762"/>
            <a:ext cx="2628213" cy="3486720"/>
            <a:chOff x="7350525" y="2284762"/>
            <a:chExt cx="2628213" cy="3486720"/>
          </a:xfrm>
        </p:grpSpPr>
        <p:grpSp>
          <p:nvGrpSpPr>
            <p:cNvPr id="8" name="Group 7">
              <a:extLst>
                <a:ext uri="{FF2B5EF4-FFF2-40B4-BE49-F238E27FC236}">
                  <a16:creationId xmlns:a16="http://schemas.microsoft.com/office/drawing/2014/main" id="{57770195-1945-33E9-7E04-84AE27802A2A}"/>
                </a:ext>
              </a:extLst>
            </p:cNvPr>
            <p:cNvGrpSpPr/>
            <p:nvPr/>
          </p:nvGrpSpPr>
          <p:grpSpPr>
            <a:xfrm>
              <a:off x="7350525" y="2284762"/>
              <a:ext cx="1202536" cy="3486720"/>
              <a:chOff x="7350525" y="2284762"/>
              <a:chExt cx="1202536" cy="3486720"/>
            </a:xfrm>
          </p:grpSpPr>
          <p:sp>
            <p:nvSpPr>
              <p:cNvPr id="14" name="Oval 13">
                <a:extLst>
                  <a:ext uri="{FF2B5EF4-FFF2-40B4-BE49-F238E27FC236}">
                    <a16:creationId xmlns:a16="http://schemas.microsoft.com/office/drawing/2014/main" id="{D3565C3B-33AF-2A7F-1545-01ECBA649AF5}"/>
                  </a:ext>
                </a:extLst>
              </p:cNvPr>
              <p:cNvSpPr/>
              <p:nvPr/>
            </p:nvSpPr>
            <p:spPr>
              <a:xfrm>
                <a:off x="7350525" y="5506011"/>
                <a:ext cx="1202536" cy="2654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5" name="Graphic 4">
                <a:extLst>
                  <a:ext uri="{FF2B5EF4-FFF2-40B4-BE49-F238E27FC236}">
                    <a16:creationId xmlns:a16="http://schemas.microsoft.com/office/drawing/2014/main" id="{244E8D82-677F-AAC9-98CE-F526B09C10F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444845" y="2284762"/>
                <a:ext cx="1013897" cy="3398357"/>
              </a:xfrm>
              <a:prstGeom prst="rect">
                <a:avLst/>
              </a:prstGeom>
            </p:spPr>
          </p:pic>
        </p:grpSp>
        <p:grpSp>
          <p:nvGrpSpPr>
            <p:cNvPr id="6" name="Group 5">
              <a:extLst>
                <a:ext uri="{FF2B5EF4-FFF2-40B4-BE49-F238E27FC236}">
                  <a16:creationId xmlns:a16="http://schemas.microsoft.com/office/drawing/2014/main" id="{1B51CEFC-05AE-1526-0BE9-854E35568514}"/>
                </a:ext>
              </a:extLst>
            </p:cNvPr>
            <p:cNvGrpSpPr/>
            <p:nvPr/>
          </p:nvGrpSpPr>
          <p:grpSpPr>
            <a:xfrm>
              <a:off x="8775950" y="2408903"/>
              <a:ext cx="1202788" cy="3362579"/>
              <a:chOff x="8775950" y="2408903"/>
              <a:chExt cx="1202788" cy="3362579"/>
            </a:xfrm>
          </p:grpSpPr>
          <p:sp>
            <p:nvSpPr>
              <p:cNvPr id="15" name="Oval 14">
                <a:extLst>
                  <a:ext uri="{FF2B5EF4-FFF2-40B4-BE49-F238E27FC236}">
                    <a16:creationId xmlns:a16="http://schemas.microsoft.com/office/drawing/2014/main" id="{6096BC32-309C-810A-10BE-A775BFEF4DC1}"/>
                  </a:ext>
                </a:extLst>
              </p:cNvPr>
              <p:cNvSpPr/>
              <p:nvPr/>
            </p:nvSpPr>
            <p:spPr>
              <a:xfrm>
                <a:off x="8776202" y="5506011"/>
                <a:ext cx="1202536" cy="2654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7" name="Picture 6" descr="A smiling woman">
                <a:extLst>
                  <a:ext uri="{FF2B5EF4-FFF2-40B4-BE49-F238E27FC236}">
                    <a16:creationId xmlns:a16="http://schemas.microsoft.com/office/drawing/2014/main" id="{D0705169-7610-26FB-BBA9-6F55A12B71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5950" y="2408903"/>
                <a:ext cx="945675" cy="3229844"/>
              </a:xfrm>
              <a:prstGeom prst="rect">
                <a:avLst/>
              </a:prstGeom>
            </p:spPr>
          </p:pic>
        </p:grpSp>
      </p:grpSp>
    </p:spTree>
    <p:extLst>
      <p:ext uri="{BB962C8B-B14F-4D97-AF65-F5344CB8AC3E}">
        <p14:creationId xmlns:p14="http://schemas.microsoft.com/office/powerpoint/2010/main" val="19288007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r>
              <a:rPr lang="en-GB" dirty="0"/>
              <a:t>Disability constituencies                    </a:t>
            </a:r>
          </a:p>
        </p:txBody>
      </p:sp>
      <p:sp>
        <p:nvSpPr>
          <p:cNvPr id="9" name="TextBox 8">
            <a:extLst>
              <a:ext uri="{FF2B5EF4-FFF2-40B4-BE49-F238E27FC236}">
                <a16:creationId xmlns:a16="http://schemas.microsoft.com/office/drawing/2014/main" id="{CFAFC641-C562-89D7-3BDE-B8E59476C3F2}"/>
              </a:ext>
            </a:extLst>
          </p:cNvPr>
          <p:cNvSpPr txBox="1"/>
          <p:nvPr/>
        </p:nvSpPr>
        <p:spPr>
          <a:xfrm>
            <a:off x="351502" y="2150682"/>
            <a:ext cx="6255775" cy="523220"/>
          </a:xfrm>
          <a:prstGeom prst="rect">
            <a:avLst/>
          </a:prstGeom>
          <a:noFill/>
        </p:spPr>
        <p:txBody>
          <a:bodyPr wrap="square">
            <a:spAutoFit/>
          </a:bodyPr>
          <a:lstStyle/>
          <a:p>
            <a:pPr defTabSz="755957"/>
            <a:r>
              <a:rPr lang="en-GB" sz="2800" b="1">
                <a:solidFill>
                  <a:schemeClr val="accent5"/>
                </a:solidFill>
                <a:latin typeface="Arial" panose="020B0604020202020204" pitchFamily="34" charset="0"/>
                <a:cs typeface="Arial" panose="020B0604020202020204" pitchFamily="34" charset="0"/>
              </a:rPr>
              <a:t>People with multiple impairments</a:t>
            </a:r>
          </a:p>
        </p:txBody>
      </p:sp>
      <p:sp>
        <p:nvSpPr>
          <p:cNvPr id="13" name="Content Placeholder 12">
            <a:extLst>
              <a:ext uri="{FF2B5EF4-FFF2-40B4-BE49-F238E27FC236}">
                <a16:creationId xmlns:a16="http://schemas.microsoft.com/office/drawing/2014/main" id="{1D5064EF-CDF9-B14E-9566-11F43811904E}"/>
              </a:ext>
            </a:extLst>
          </p:cNvPr>
          <p:cNvSpPr>
            <a:spLocks noGrp="1"/>
          </p:cNvSpPr>
          <p:nvPr>
            <p:ph sz="quarter" idx="12"/>
          </p:nvPr>
        </p:nvSpPr>
        <p:spPr>
          <a:xfrm>
            <a:off x="449263" y="3098282"/>
            <a:ext cx="5872879" cy="3093811"/>
          </a:xfrm>
        </p:spPr>
        <p:txBody>
          <a:bodyPr/>
          <a:lstStyle/>
          <a:p>
            <a:pPr lvl="2"/>
            <a:r>
              <a:rPr lang="en-GB" sz="2400"/>
              <a:t>Some people live with more than one impairment. For example: </a:t>
            </a:r>
          </a:p>
          <a:p>
            <a:pPr lvl="3"/>
            <a:r>
              <a:rPr lang="en-GB" sz="2400"/>
              <a:t>People with albinism experience both a skin condition and visual impairments. </a:t>
            </a:r>
          </a:p>
          <a:p>
            <a:pPr lvl="3"/>
            <a:r>
              <a:rPr lang="en-GB" sz="2400"/>
              <a:t>People with </a:t>
            </a:r>
            <a:r>
              <a:rPr lang="en-GB" sz="2400" err="1"/>
              <a:t>deafblindness</a:t>
            </a:r>
            <a:r>
              <a:rPr lang="en-GB" sz="2400"/>
              <a:t> experience impairments both in the sight and </a:t>
            </a:r>
            <a:br>
              <a:rPr lang="en-GB" sz="2400"/>
            </a:br>
            <a:r>
              <a:rPr lang="en-GB" sz="2400"/>
              <a:t>hearing domains</a:t>
            </a:r>
          </a:p>
        </p:txBody>
      </p:sp>
      <p:sp>
        <p:nvSpPr>
          <p:cNvPr id="3" name="Footer Placeholder 3">
            <a:extLst>
              <a:ext uri="{FF2B5EF4-FFF2-40B4-BE49-F238E27FC236}">
                <a16:creationId xmlns:a16="http://schemas.microsoft.com/office/drawing/2014/main" id="{C88F516C-6A73-F435-FD90-C855783D6BB4}"/>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grpSp>
        <p:nvGrpSpPr>
          <p:cNvPr id="14" name="Group 13" descr="A woman in a wheelchair and wearing a cochlear implant and a man with albinism who uses a white cane.">
            <a:extLst>
              <a:ext uri="{FF2B5EF4-FFF2-40B4-BE49-F238E27FC236}">
                <a16:creationId xmlns:a16="http://schemas.microsoft.com/office/drawing/2014/main" id="{ED2FD01D-2EFE-F576-09FD-768803C5CBC8}"/>
              </a:ext>
            </a:extLst>
          </p:cNvPr>
          <p:cNvGrpSpPr/>
          <p:nvPr/>
        </p:nvGrpSpPr>
        <p:grpSpPr>
          <a:xfrm>
            <a:off x="7121672" y="1942877"/>
            <a:ext cx="3003065" cy="4249216"/>
            <a:chOff x="7121672" y="1942877"/>
            <a:chExt cx="3003065" cy="4249216"/>
          </a:xfrm>
        </p:grpSpPr>
        <p:pic>
          <p:nvPicPr>
            <p:cNvPr id="4" name="Picture 3" descr="A man with albinism using a white cane.">
              <a:extLst>
                <a:ext uri="{FF2B5EF4-FFF2-40B4-BE49-F238E27FC236}">
                  <a16:creationId xmlns:a16="http://schemas.microsoft.com/office/drawing/2014/main" id="{E1EB2CFF-EDDB-8F5C-FFBA-DC7D7D82BD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0034" y="2279785"/>
              <a:ext cx="1214703" cy="3273082"/>
            </a:xfrm>
            <a:prstGeom prst="rect">
              <a:avLst/>
            </a:prstGeom>
          </p:spPr>
        </p:pic>
        <p:grpSp>
          <p:nvGrpSpPr>
            <p:cNvPr id="12" name="Group 11">
              <a:extLst>
                <a:ext uri="{FF2B5EF4-FFF2-40B4-BE49-F238E27FC236}">
                  <a16:creationId xmlns:a16="http://schemas.microsoft.com/office/drawing/2014/main" id="{29C1E9E1-9074-01F0-B68B-D28AFE29A665}"/>
                </a:ext>
              </a:extLst>
            </p:cNvPr>
            <p:cNvGrpSpPr/>
            <p:nvPr/>
          </p:nvGrpSpPr>
          <p:grpSpPr>
            <a:xfrm>
              <a:off x="7121672" y="1942877"/>
              <a:ext cx="1788362" cy="4249216"/>
              <a:chOff x="7121672" y="1942877"/>
              <a:chExt cx="1788362" cy="4249216"/>
            </a:xfrm>
          </p:grpSpPr>
          <p:sp>
            <p:nvSpPr>
              <p:cNvPr id="11" name="Oval 10">
                <a:extLst>
                  <a:ext uri="{FF2B5EF4-FFF2-40B4-BE49-F238E27FC236}">
                    <a16:creationId xmlns:a16="http://schemas.microsoft.com/office/drawing/2014/main" id="{B6221199-3F99-EB65-3137-A85A2EF7C642}"/>
                  </a:ext>
                </a:extLst>
              </p:cNvPr>
              <p:cNvSpPr/>
              <p:nvPr/>
            </p:nvSpPr>
            <p:spPr>
              <a:xfrm>
                <a:off x="7121672" y="5299587"/>
                <a:ext cx="1788362" cy="30374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5" name="Picture 4" descr="A person in a green dress sitting in a wheelchair&#10;&#10;AI-generated content may be incorrect.">
                <a:extLst>
                  <a:ext uri="{FF2B5EF4-FFF2-40B4-BE49-F238E27FC236}">
                    <a16:creationId xmlns:a16="http://schemas.microsoft.com/office/drawing/2014/main" id="{2CEF5B18-E891-580D-C0C2-C5402370BD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1672" y="1942877"/>
                <a:ext cx="1696683" cy="4249216"/>
              </a:xfrm>
              <a:prstGeom prst="rect">
                <a:avLst/>
              </a:prstGeom>
            </p:spPr>
          </p:pic>
        </p:grpSp>
      </p:grpSp>
    </p:spTree>
    <p:extLst>
      <p:ext uri="{BB962C8B-B14F-4D97-AF65-F5344CB8AC3E}">
        <p14:creationId xmlns:p14="http://schemas.microsoft.com/office/powerpoint/2010/main" val="1276605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1694"/>
          </a:schemeClr>
        </a:solidFill>
        <a:effectLst/>
      </p:bgPr>
    </p:bg>
    <p:spTree>
      <p:nvGrpSpPr>
        <p:cNvPr id="1" name="">
          <a:extLst>
            <a:ext uri="{FF2B5EF4-FFF2-40B4-BE49-F238E27FC236}">
              <a16:creationId xmlns:a16="http://schemas.microsoft.com/office/drawing/2014/main" id="{66200D80-BB58-1A3A-F5C9-04E0E5D415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5AC2A3-9D72-07A0-0627-C54245CD27E9}"/>
              </a:ext>
            </a:extLst>
          </p:cNvPr>
          <p:cNvSpPr>
            <a:spLocks noGrp="1"/>
          </p:cNvSpPr>
          <p:nvPr>
            <p:ph type="title"/>
          </p:nvPr>
        </p:nvSpPr>
        <p:spPr>
          <a:xfrm>
            <a:off x="449260" y="3168530"/>
            <a:ext cx="9757441" cy="1222614"/>
          </a:xfrm>
        </p:spPr>
        <p:txBody>
          <a:bodyPr/>
          <a:lstStyle/>
          <a:p>
            <a:r>
              <a:rPr lang="en-GB" sz="4000" dirty="0"/>
              <a:t>Training objectives </a:t>
            </a:r>
            <a:br>
              <a:rPr lang="en-GB" sz="4000" dirty="0"/>
            </a:br>
            <a:r>
              <a:rPr lang="en-GB" sz="4000" dirty="0"/>
              <a:t>and agenda</a:t>
            </a:r>
          </a:p>
        </p:txBody>
      </p:sp>
      <p:sp>
        <p:nvSpPr>
          <p:cNvPr id="4" name="Footer Placeholder 3">
            <a:extLst>
              <a:ext uri="{FF2B5EF4-FFF2-40B4-BE49-F238E27FC236}">
                <a16:creationId xmlns:a16="http://schemas.microsoft.com/office/drawing/2014/main" id="{ABDA29BA-1A20-187E-A1B8-0FA1F31C7AC3}"/>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GB" noProof="0"/>
              <a:t>Part 1: Introduction to disability inclusion</a:t>
            </a:r>
          </a:p>
        </p:txBody>
      </p:sp>
    </p:spTree>
    <p:extLst>
      <p:ext uri="{BB962C8B-B14F-4D97-AF65-F5344CB8AC3E}">
        <p14:creationId xmlns:p14="http://schemas.microsoft.com/office/powerpoint/2010/main" val="3922404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449261" y="466725"/>
            <a:ext cx="9756000" cy="1086781"/>
          </a:xfrm>
        </p:spPr>
        <p:txBody>
          <a:bodyPr>
            <a:noAutofit/>
          </a:bodyPr>
          <a:lstStyle/>
          <a:p>
            <a:r>
              <a:rPr lang="en-GB" dirty="0"/>
              <a:t>Invisible disabilities</a:t>
            </a:r>
            <a:endParaRPr lang="en-GB" altLang="en-US" dirty="0"/>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idx="1"/>
          </p:nvPr>
        </p:nvSpPr>
        <p:spPr>
          <a:xfrm>
            <a:off x="449263" y="2031402"/>
            <a:ext cx="5784389" cy="3779463"/>
          </a:xfrm>
        </p:spPr>
        <p:txBody>
          <a:bodyPr>
            <a:noAutofit/>
          </a:bodyPr>
          <a:lstStyle/>
          <a:p>
            <a:pPr lvl="2"/>
            <a:r>
              <a:rPr lang="en-GB" altLang="en-US"/>
              <a:t>Some health conditions and impairments may not be immediately obvious. However, those who experience them face numerous barriers in society. </a:t>
            </a:r>
          </a:p>
          <a:p>
            <a:pPr lvl="2"/>
            <a:r>
              <a:rPr lang="en-GB" altLang="en-US"/>
              <a:t>For example:</a:t>
            </a:r>
          </a:p>
          <a:p>
            <a:pPr lvl="3"/>
            <a:r>
              <a:rPr lang="en-GB" altLang="en-US"/>
              <a:t>Anxiety</a:t>
            </a:r>
          </a:p>
          <a:p>
            <a:pPr lvl="3"/>
            <a:r>
              <a:rPr lang="en-GB" altLang="en-US"/>
              <a:t>Depression</a:t>
            </a:r>
          </a:p>
          <a:p>
            <a:pPr lvl="3"/>
            <a:r>
              <a:rPr lang="en-GB" altLang="en-US"/>
              <a:t>Schizophrenia </a:t>
            </a:r>
          </a:p>
          <a:p>
            <a:pPr lvl="3"/>
            <a:r>
              <a:rPr lang="en-GB" altLang="en-US"/>
              <a:t>Autism</a:t>
            </a:r>
          </a:p>
          <a:p>
            <a:pPr lvl="3"/>
            <a:r>
              <a:rPr lang="en-GB" altLang="en-US"/>
              <a:t>Energy-limiting conditions</a:t>
            </a:r>
          </a:p>
        </p:txBody>
      </p:sp>
      <p:sp>
        <p:nvSpPr>
          <p:cNvPr id="4" name="Footer Placeholder 3">
            <a:extLst>
              <a:ext uri="{FF2B5EF4-FFF2-40B4-BE49-F238E27FC236}">
                <a16:creationId xmlns:a16="http://schemas.microsoft.com/office/drawing/2014/main" id="{48F2C878-3A8E-36A5-7165-B7B0CCE03D09}"/>
              </a:ext>
              <a:ext uri="{C183D7F6-B498-43B3-948B-1728B52AA6E4}">
                <adec:decorative xmlns:adec="http://schemas.microsoft.com/office/drawing/2017/decorative" val="1"/>
              </a:ext>
            </a:extLst>
          </p:cNvPr>
          <p:cNvSpPr txBox="1">
            <a:spLocks/>
          </p:cNvSpPr>
          <p:nvPr/>
        </p:nvSpPr>
        <p:spPr>
          <a:xfrm>
            <a:off x="449261" y="6986588"/>
            <a:ext cx="8419715" cy="322676"/>
          </a:xfrm>
          <a:prstGeom prst="rect">
            <a:avLst/>
          </a:prstGeom>
        </p:spPr>
        <p:txBody>
          <a:bodyPr vert="horz" wrap="square" lIns="0" tIns="0" rIns="0" bIns="0" rtlCol="0" anchor="b" anchorCtr="0">
            <a:noAutofit/>
          </a:bodyPr>
          <a:lstStyle>
            <a:defPPr>
              <a:defRPr lang="en-US"/>
            </a:defPPr>
            <a:lvl1pPr marL="0" algn="l" defTabSz="914400" rtl="0" eaLnBrk="1" latinLnBrk="0" hangingPunct="1">
              <a:lnSpc>
                <a:spcPct val="110000"/>
              </a:lnSpc>
              <a:defRPr sz="1403"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Part 1: Introduction to disability inclusion</a:t>
            </a:r>
          </a:p>
        </p:txBody>
      </p:sp>
      <p:grpSp>
        <p:nvGrpSpPr>
          <p:cNvPr id="10" name="Group 9" descr="A man in a blue shirt and a woman in a pink hijab">
            <a:extLst>
              <a:ext uri="{FF2B5EF4-FFF2-40B4-BE49-F238E27FC236}">
                <a16:creationId xmlns:a16="http://schemas.microsoft.com/office/drawing/2014/main" id="{81EC4BF0-ED69-C6F8-8DD3-8DB380ADD264}"/>
              </a:ext>
            </a:extLst>
          </p:cNvPr>
          <p:cNvGrpSpPr/>
          <p:nvPr/>
        </p:nvGrpSpPr>
        <p:grpSpPr>
          <a:xfrm>
            <a:off x="7026672" y="1905768"/>
            <a:ext cx="2867973" cy="4099553"/>
            <a:chOff x="7026672" y="1905768"/>
            <a:chExt cx="2867973" cy="4099553"/>
          </a:xfrm>
        </p:grpSpPr>
        <p:sp>
          <p:nvSpPr>
            <p:cNvPr id="8" name="Oval 7">
              <a:extLst>
                <a:ext uri="{FF2B5EF4-FFF2-40B4-BE49-F238E27FC236}">
                  <a16:creationId xmlns:a16="http://schemas.microsoft.com/office/drawing/2014/main" id="{CA7190A2-0B2B-0D9D-779C-7238089E15F0}"/>
                </a:ext>
              </a:extLst>
            </p:cNvPr>
            <p:cNvSpPr/>
            <p:nvPr/>
          </p:nvSpPr>
          <p:spPr>
            <a:xfrm>
              <a:off x="7157884" y="5407742"/>
              <a:ext cx="1327355" cy="28513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7" name="Picture 6" descr="A person wearing a blue robe and white pants&#10;&#10;AI-generated content may be incorrect.">
              <a:extLst>
                <a:ext uri="{FF2B5EF4-FFF2-40B4-BE49-F238E27FC236}">
                  <a16:creationId xmlns:a16="http://schemas.microsoft.com/office/drawing/2014/main" id="{38117AFD-4717-9539-CF3A-14A4694443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6672" y="1905768"/>
              <a:ext cx="1609443" cy="4030729"/>
            </a:xfrm>
            <a:prstGeom prst="rect">
              <a:avLst/>
            </a:prstGeom>
          </p:spPr>
        </p:pic>
        <p:sp>
          <p:nvSpPr>
            <p:cNvPr id="9" name="Oval 8">
              <a:extLst>
                <a:ext uri="{FF2B5EF4-FFF2-40B4-BE49-F238E27FC236}">
                  <a16:creationId xmlns:a16="http://schemas.microsoft.com/office/drawing/2014/main" id="{251DBA51-AAB2-ED04-C012-1BB75CB77622}"/>
                </a:ext>
              </a:extLst>
            </p:cNvPr>
            <p:cNvSpPr/>
            <p:nvPr/>
          </p:nvSpPr>
          <p:spPr>
            <a:xfrm>
              <a:off x="8701548" y="5407742"/>
              <a:ext cx="894736" cy="28513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5" name="Picture 4" descr="A person in a pink dress&#10;&#10;AI-generated content may be incorrect.">
              <a:extLst>
                <a:ext uri="{FF2B5EF4-FFF2-40B4-BE49-F238E27FC236}">
                  <a16:creationId xmlns:a16="http://schemas.microsoft.com/office/drawing/2014/main" id="{3EC2DE86-C087-763D-95F0-BB6EE7958E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5202" y="1974592"/>
              <a:ext cx="1609443" cy="4030729"/>
            </a:xfrm>
            <a:prstGeom prst="rect">
              <a:avLst/>
            </a:prstGeom>
          </p:spPr>
        </p:pic>
      </p:grpSp>
    </p:spTree>
    <p:extLst>
      <p:ext uri="{BB962C8B-B14F-4D97-AF65-F5344CB8AC3E}">
        <p14:creationId xmlns:p14="http://schemas.microsoft.com/office/powerpoint/2010/main" val="3377722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74675-FE0C-0EAA-EA85-33214CB2A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666E91-868F-AC28-C5FF-D7EE2A5AA0B3}"/>
              </a:ext>
            </a:extLst>
          </p:cNvPr>
          <p:cNvSpPr>
            <a:spLocks noGrp="1"/>
          </p:cNvSpPr>
          <p:nvPr>
            <p:ph type="title"/>
          </p:nvPr>
        </p:nvSpPr>
        <p:spPr>
          <a:xfrm>
            <a:off x="449261" y="466725"/>
            <a:ext cx="9756000" cy="1086781"/>
          </a:xfrm>
        </p:spPr>
        <p:txBody>
          <a:bodyPr/>
          <a:lstStyle/>
          <a:p>
            <a:r>
              <a:rPr lang="en-GB" dirty="0"/>
              <a:t>Disability and intersectionality</a:t>
            </a:r>
          </a:p>
        </p:txBody>
      </p:sp>
      <p:sp>
        <p:nvSpPr>
          <p:cNvPr id="5" name="Footer Placeholder 3">
            <a:extLst>
              <a:ext uri="{FF2B5EF4-FFF2-40B4-BE49-F238E27FC236}">
                <a16:creationId xmlns:a16="http://schemas.microsoft.com/office/drawing/2014/main" id="{E633B1B1-AF2B-07EA-745D-7685F518F238}"/>
              </a:ext>
              <a:ext uri="{C183D7F6-B498-43B3-948B-1728B52AA6E4}">
                <adec:decorative xmlns:adec="http://schemas.microsoft.com/office/drawing/2017/decorative" val="1"/>
              </a:ext>
            </a:extLst>
          </p:cNvPr>
          <p:cNvSpPr txBox="1">
            <a:spLocks/>
          </p:cNvSpPr>
          <p:nvPr/>
        </p:nvSpPr>
        <p:spPr>
          <a:xfrm>
            <a:off x="449261" y="6986588"/>
            <a:ext cx="8419715" cy="322676"/>
          </a:xfrm>
          <a:prstGeom prst="rect">
            <a:avLst/>
          </a:prstGeom>
        </p:spPr>
        <p:txBody>
          <a:bodyPr vert="horz" wrap="square" lIns="0" tIns="0" rIns="0" bIns="0" rtlCol="0" anchor="b" anchorCtr="0">
            <a:noAutofit/>
          </a:bodyPr>
          <a:lstStyle>
            <a:defPPr>
              <a:defRPr lang="en-US"/>
            </a:defPPr>
            <a:lvl1pPr marL="0" algn="l" defTabSz="914400" rtl="0" eaLnBrk="1" latinLnBrk="0" hangingPunct="1">
              <a:lnSpc>
                <a:spcPct val="110000"/>
              </a:lnSpc>
              <a:defRPr sz="1403"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Part 1: Introduction to disability inclusion</a:t>
            </a:r>
          </a:p>
        </p:txBody>
      </p:sp>
      <p:pic>
        <p:nvPicPr>
          <p:cNvPr id="12" name="Picture 11" descr="A woman in a wheelchair surrounded by categories and words such as cultural background, welfare, sex, age, religion, ageism, ableism, health.">
            <a:extLst>
              <a:ext uri="{FF2B5EF4-FFF2-40B4-BE49-F238E27FC236}">
                <a16:creationId xmlns:a16="http://schemas.microsoft.com/office/drawing/2014/main" id="{10EC024A-DA55-97A0-2514-FC156F21091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12333" y="1283436"/>
            <a:ext cx="7056643" cy="5299587"/>
          </a:xfrm>
          <a:prstGeom prst="rect">
            <a:avLst/>
          </a:prstGeom>
        </p:spPr>
      </p:pic>
    </p:spTree>
    <p:extLst>
      <p:ext uri="{BB962C8B-B14F-4D97-AF65-F5344CB8AC3E}">
        <p14:creationId xmlns:p14="http://schemas.microsoft.com/office/powerpoint/2010/main" val="3917397755"/>
      </p:ext>
    </p:extLst>
  </p:cSld>
  <p:clrMapOvr>
    <a:masterClrMapping/>
  </p:clrMapOvr>
  <p:extLst>
    <p:ext uri="{6950BFC3-D8DA-4A85-94F7-54DA5524770B}">
      <p188:commentRel xmlns:p188="http://schemas.microsoft.com/office/powerpoint/2018/8/main" r:id="rId3"/>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BD49D-923F-9793-0F45-94EA0963D8F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4C0B4F4-8C16-5CDE-7116-8BFF6272F91F}"/>
              </a:ext>
            </a:extLst>
          </p:cNvPr>
          <p:cNvSpPr>
            <a:spLocks noGrp="1"/>
          </p:cNvSpPr>
          <p:nvPr>
            <p:ph type="ctrTitle"/>
          </p:nvPr>
        </p:nvSpPr>
        <p:spPr>
          <a:xfrm>
            <a:off x="449262" y="1944506"/>
            <a:ext cx="9757439" cy="1456376"/>
          </a:xfrm>
        </p:spPr>
        <p:txBody>
          <a:bodyPr/>
          <a:lstStyle/>
          <a:p>
            <a:r>
              <a:rPr lang="en-GB" dirty="0"/>
              <a:t>Group work                 </a:t>
            </a:r>
          </a:p>
        </p:txBody>
      </p:sp>
      <p:sp>
        <p:nvSpPr>
          <p:cNvPr id="7" name="Subtitle 6">
            <a:extLst>
              <a:ext uri="{FF2B5EF4-FFF2-40B4-BE49-F238E27FC236}">
                <a16:creationId xmlns:a16="http://schemas.microsoft.com/office/drawing/2014/main" id="{C1F98E17-5FA5-D0E1-C06F-6850DD8EFE2D}"/>
              </a:ext>
            </a:extLst>
          </p:cNvPr>
          <p:cNvSpPr>
            <a:spLocks noGrp="1"/>
          </p:cNvSpPr>
          <p:nvPr>
            <p:ph type="subTitle" idx="1"/>
          </p:nvPr>
        </p:nvSpPr>
        <p:spPr>
          <a:xfrm>
            <a:off x="457345" y="3147960"/>
            <a:ext cx="9757439" cy="716117"/>
          </a:xfrm>
        </p:spPr>
        <p:txBody>
          <a:bodyPr/>
          <a:lstStyle/>
          <a:p>
            <a:r>
              <a:rPr lang="en-GB" sz="4000"/>
              <a:t>Disability and intersectionality</a:t>
            </a:r>
          </a:p>
        </p:txBody>
      </p:sp>
      <p:sp>
        <p:nvSpPr>
          <p:cNvPr id="10" name="Footer Placeholder 4">
            <a:extLst>
              <a:ext uri="{FF2B5EF4-FFF2-40B4-BE49-F238E27FC236}">
                <a16:creationId xmlns:a16="http://schemas.microsoft.com/office/drawing/2014/main" id="{25B677E3-FA18-8DC2-622D-E8ECFEDDF48C}"/>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r>
              <a:rPr lang="en-GB"/>
              <a:t>Part 1: Introduction to disability inclusion</a:t>
            </a:r>
          </a:p>
        </p:txBody>
      </p:sp>
      <p:pic>
        <p:nvPicPr>
          <p:cNvPr id="8" name="Picture 7">
            <a:extLst>
              <a:ext uri="{FF2B5EF4-FFF2-40B4-BE49-F238E27FC236}">
                <a16:creationId xmlns:a16="http://schemas.microsoft.com/office/drawing/2014/main" id="{B51A1D4F-4463-AB67-358B-D7B9940D696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704272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99A14-9185-85A9-A0C9-8A6777A5EB7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8FBDA02-CC80-DE9A-7F8F-987B9768385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 y="0"/>
            <a:ext cx="10691814" cy="7577076"/>
          </a:xfrm>
          <a:prstGeom prst="rect">
            <a:avLst/>
          </a:prstGeom>
        </p:spPr>
      </p:pic>
      <p:sp>
        <p:nvSpPr>
          <p:cNvPr id="6" name="Rectangle 5">
            <a:extLst>
              <a:ext uri="{FF2B5EF4-FFF2-40B4-BE49-F238E27FC236}">
                <a16:creationId xmlns:a16="http://schemas.microsoft.com/office/drawing/2014/main" id="{DBDE7BA4-A119-973D-2966-C34C4CDAC46C}"/>
              </a:ext>
              <a:ext uri="{C183D7F6-B498-43B3-948B-1728B52AA6E4}">
                <adec:decorative xmlns:adec="http://schemas.microsoft.com/office/drawing/2017/decorative" val="1"/>
              </a:ext>
            </a:extLst>
          </p:cNvPr>
          <p:cNvSpPr/>
          <p:nvPr/>
        </p:nvSpPr>
        <p:spPr>
          <a:xfrm>
            <a:off x="0" y="2580893"/>
            <a:ext cx="3009900" cy="633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accent3"/>
              </a:solidFill>
            </a:endParaRPr>
          </a:p>
        </p:txBody>
      </p:sp>
      <p:sp>
        <p:nvSpPr>
          <p:cNvPr id="7" name="Rectangle 6">
            <a:extLst>
              <a:ext uri="{FF2B5EF4-FFF2-40B4-BE49-F238E27FC236}">
                <a16:creationId xmlns:a16="http://schemas.microsoft.com/office/drawing/2014/main" id="{CDA31D77-A8DA-11F2-5B59-9722942A9A1F}"/>
              </a:ext>
              <a:ext uri="{C183D7F6-B498-43B3-948B-1728B52AA6E4}">
                <adec:decorative xmlns:adec="http://schemas.microsoft.com/office/drawing/2017/decorative" val="1"/>
              </a:ext>
            </a:extLst>
          </p:cNvPr>
          <p:cNvSpPr/>
          <p:nvPr/>
        </p:nvSpPr>
        <p:spPr>
          <a:xfrm>
            <a:off x="-1" y="1897720"/>
            <a:ext cx="5683046" cy="633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accent3"/>
              </a:solidFill>
            </a:endParaRPr>
          </a:p>
        </p:txBody>
      </p:sp>
      <p:sp>
        <p:nvSpPr>
          <p:cNvPr id="2" name="Title 1">
            <a:extLst>
              <a:ext uri="{FF2B5EF4-FFF2-40B4-BE49-F238E27FC236}">
                <a16:creationId xmlns:a16="http://schemas.microsoft.com/office/drawing/2014/main" id="{AE312900-B90B-E3F4-DECC-160D11144872}"/>
              </a:ext>
            </a:extLst>
          </p:cNvPr>
          <p:cNvSpPr>
            <a:spLocks noGrp="1"/>
          </p:cNvSpPr>
          <p:nvPr>
            <p:ph type="ctrTitle"/>
          </p:nvPr>
        </p:nvSpPr>
        <p:spPr>
          <a:xfrm>
            <a:off x="449263" y="1849479"/>
            <a:ext cx="6583835" cy="1339453"/>
          </a:xfrm>
        </p:spPr>
        <p:txBody>
          <a:bodyPr/>
          <a:lstStyle/>
          <a:p>
            <a:r>
              <a:rPr lang="en-GB" dirty="0"/>
              <a:t>Disability-inclusive elections</a:t>
            </a:r>
          </a:p>
        </p:txBody>
      </p:sp>
      <p:sp>
        <p:nvSpPr>
          <p:cNvPr id="5" name="Text Placeholder 4">
            <a:extLst>
              <a:ext uri="{FF2B5EF4-FFF2-40B4-BE49-F238E27FC236}">
                <a16:creationId xmlns:a16="http://schemas.microsoft.com/office/drawing/2014/main" id="{FBF2A967-6B0F-08D1-03A5-1344B2A30195}"/>
              </a:ext>
              <a:ext uri="{C183D7F6-B498-43B3-948B-1728B52AA6E4}">
                <adec:decorative xmlns:adec="http://schemas.microsoft.com/office/drawing/2017/decorative" val="0"/>
              </a:ext>
            </a:extLst>
          </p:cNvPr>
          <p:cNvSpPr>
            <a:spLocks noGrp="1"/>
          </p:cNvSpPr>
          <p:nvPr>
            <p:ph type="body" sz="quarter" idx="10"/>
          </p:nvPr>
        </p:nvSpPr>
        <p:spPr>
          <a:xfrm>
            <a:off x="290479" y="491553"/>
            <a:ext cx="1460500" cy="1338262"/>
          </a:xfrm>
        </p:spPr>
        <p:txBody>
          <a:bodyPr/>
          <a:lstStyle/>
          <a:p>
            <a:r>
              <a:rPr lang="en-GB"/>
              <a:t>02</a:t>
            </a:r>
          </a:p>
        </p:txBody>
      </p:sp>
    </p:spTree>
    <p:extLst>
      <p:ext uri="{BB962C8B-B14F-4D97-AF65-F5344CB8AC3E}">
        <p14:creationId xmlns:p14="http://schemas.microsoft.com/office/powerpoint/2010/main" val="15192698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19387-BEA6-FAC1-8886-EFE0A47CC9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952010-C46B-9404-32A9-AFD00782FCFE}"/>
              </a:ext>
            </a:extLst>
          </p:cNvPr>
          <p:cNvSpPr>
            <a:spLocks noGrp="1"/>
          </p:cNvSpPr>
          <p:nvPr>
            <p:ph type="title"/>
          </p:nvPr>
        </p:nvSpPr>
        <p:spPr>
          <a:xfrm>
            <a:off x="449261" y="3168530"/>
            <a:ext cx="5265741" cy="1222614"/>
          </a:xfrm>
        </p:spPr>
        <p:txBody>
          <a:bodyPr/>
          <a:lstStyle/>
          <a:p>
            <a:r>
              <a:rPr lang="en-GB" sz="4000" dirty="0"/>
              <a:t>Disability inclusion in the electoral cycle </a:t>
            </a:r>
          </a:p>
        </p:txBody>
      </p:sp>
      <p:sp>
        <p:nvSpPr>
          <p:cNvPr id="4" name="Footer Placeholder 3">
            <a:extLst>
              <a:ext uri="{FF2B5EF4-FFF2-40B4-BE49-F238E27FC236}">
                <a16:creationId xmlns:a16="http://schemas.microsoft.com/office/drawing/2014/main" id="{4C36C6AC-39A6-EB21-3CBA-3480193FDED4}"/>
              </a:ext>
              <a:ext uri="{C183D7F6-B498-43B3-948B-1728B52AA6E4}">
                <adec:decorative xmlns:adec="http://schemas.microsoft.com/office/drawing/2017/decorative" val="1"/>
              </a:ext>
            </a:extLst>
          </p:cNvPr>
          <p:cNvSpPr>
            <a:spLocks noGrp="1"/>
          </p:cNvSpPr>
          <p:nvPr>
            <p:ph type="ftr" sz="quarter" idx="11"/>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GB" sz="1403" b="0" i="0" u="none" strike="noStrike" kern="1200" cap="none" spc="0" normalizeH="0" baseline="0" noProof="0">
                <a:ln>
                  <a:noFill/>
                </a:ln>
                <a:solidFill>
                  <a:prstClr val="black"/>
                </a:solidFill>
                <a:effectLst/>
                <a:uLnTx/>
                <a:uFillTx/>
                <a:latin typeface="Arial" panose="020B0604020202020204"/>
                <a:ea typeface="+mn-ea"/>
                <a:cs typeface="+mn-cs"/>
              </a:rPr>
              <a:t>Part 2: Disability-inclusive elections  </a:t>
            </a:r>
          </a:p>
        </p:txBody>
      </p:sp>
    </p:spTree>
    <p:extLst>
      <p:ext uri="{BB962C8B-B14F-4D97-AF65-F5344CB8AC3E}">
        <p14:creationId xmlns:p14="http://schemas.microsoft.com/office/powerpoint/2010/main" val="17394433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3EB0F-E779-96C1-2C7A-B8D59563A2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470BB7-C158-EFE6-38C3-C75DB331A804}"/>
              </a:ext>
            </a:extLst>
          </p:cNvPr>
          <p:cNvSpPr>
            <a:spLocks noGrp="1"/>
          </p:cNvSpPr>
          <p:nvPr>
            <p:ph type="title"/>
          </p:nvPr>
        </p:nvSpPr>
        <p:spPr>
          <a:xfrm>
            <a:off x="449261" y="466725"/>
            <a:ext cx="9756000" cy="1086781"/>
          </a:xfrm>
        </p:spPr>
        <p:txBody>
          <a:bodyPr wrap="square" anchor="t">
            <a:normAutofit fontScale="90000"/>
          </a:bodyPr>
          <a:lstStyle/>
          <a:p>
            <a:r>
              <a:rPr lang="en-GB" dirty="0"/>
              <a:t>The political participation of people </a:t>
            </a:r>
            <a:br>
              <a:rPr lang="en-GB" dirty="0"/>
            </a:br>
            <a:r>
              <a:rPr lang="en-GB" dirty="0"/>
              <a:t>with disabilities</a:t>
            </a:r>
          </a:p>
        </p:txBody>
      </p:sp>
      <p:sp>
        <p:nvSpPr>
          <p:cNvPr id="3" name="Content Placeholder 2">
            <a:extLst>
              <a:ext uri="{FF2B5EF4-FFF2-40B4-BE49-F238E27FC236}">
                <a16:creationId xmlns:a16="http://schemas.microsoft.com/office/drawing/2014/main" id="{DC319FAD-CD90-1D2A-AE2E-23F05875D2EB}"/>
              </a:ext>
            </a:extLst>
          </p:cNvPr>
          <p:cNvSpPr>
            <a:spLocks noGrp="1"/>
          </p:cNvSpPr>
          <p:nvPr>
            <p:ph sz="half" idx="1"/>
          </p:nvPr>
        </p:nvSpPr>
        <p:spPr>
          <a:xfrm>
            <a:off x="449261" y="2052192"/>
            <a:ext cx="4770646" cy="4271109"/>
          </a:xfrm>
        </p:spPr>
        <p:txBody>
          <a:bodyPr wrap="square" anchor="t">
            <a:normAutofit lnSpcReduction="10000"/>
          </a:bodyPr>
          <a:lstStyle/>
          <a:p>
            <a:pPr lvl="3"/>
            <a:r>
              <a:rPr lang="en-GB" b="1"/>
              <a:t>67 per cent </a:t>
            </a:r>
            <a:r>
              <a:rPr lang="en-GB"/>
              <a:t>of countries have legal restrictions on the right to vote for people with disabilities. </a:t>
            </a:r>
            <a:r>
              <a:rPr lang="en-GB" b="1"/>
              <a:t>91 per cent </a:t>
            </a:r>
            <a:r>
              <a:rPr lang="en-GB"/>
              <a:t>of countries restrict eligibility to stand for election. </a:t>
            </a:r>
          </a:p>
          <a:p>
            <a:pPr lvl="3"/>
            <a:r>
              <a:rPr lang="en-GB"/>
              <a:t>About </a:t>
            </a:r>
            <a:r>
              <a:rPr lang="en-GB" b="1"/>
              <a:t>30 per cent </a:t>
            </a:r>
            <a:r>
              <a:rPr lang="en-GB"/>
              <a:t>of people with disabilities find voting problematic or not accessible for them.</a:t>
            </a:r>
          </a:p>
          <a:p>
            <a:pPr lvl="3"/>
            <a:r>
              <a:rPr lang="en-GB"/>
              <a:t>Across 25 countries, only </a:t>
            </a:r>
            <a:r>
              <a:rPr lang="en-GB" b="1"/>
              <a:t>three per cent </a:t>
            </a:r>
            <a:r>
              <a:rPr lang="en-GB"/>
              <a:t>of people who work as legislators, senior officials or managers are people with disabilities. </a:t>
            </a:r>
          </a:p>
          <a:p>
            <a:pPr lvl="3"/>
            <a:endParaRPr lang="en-GB"/>
          </a:p>
          <a:p>
            <a:pPr lvl="3"/>
            <a:endParaRPr lang="en-GB"/>
          </a:p>
          <a:p>
            <a:pPr lvl="3"/>
            <a:endParaRPr lang="en-GB"/>
          </a:p>
          <a:p>
            <a:endParaRPr lang="en-GB"/>
          </a:p>
        </p:txBody>
      </p:sp>
      <p:sp>
        <p:nvSpPr>
          <p:cNvPr id="4" name="Footer Placeholder 3">
            <a:extLst>
              <a:ext uri="{FF2B5EF4-FFF2-40B4-BE49-F238E27FC236}">
                <a16:creationId xmlns:a16="http://schemas.microsoft.com/office/drawing/2014/main" id="{9ACA0FD7-6879-35F0-2D80-D76215EF2247}"/>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6" name="Picture 5" descr="A woman with vitiligo wearing a hijab stands on a stage with a microphone and a banner in the background reading: vote.">
            <a:extLst>
              <a:ext uri="{FF2B5EF4-FFF2-40B4-BE49-F238E27FC236}">
                <a16:creationId xmlns:a16="http://schemas.microsoft.com/office/drawing/2014/main" id="{7499718F-9C43-BB8B-8D5E-CDD281FFE8CA}"/>
              </a:ext>
            </a:extLst>
          </p:cNvPr>
          <p:cNvPicPr>
            <a:picLocks noChangeAspect="1"/>
          </p:cNvPicPr>
          <p:nvPr/>
        </p:nvPicPr>
        <p:blipFill>
          <a:blip r:embed="rId3">
            <a:extLst>
              <a:ext uri="{28A0092B-C50C-407E-A947-70E740481C1C}">
                <a14:useLocalDpi xmlns:a14="http://schemas.microsoft.com/office/drawing/2010/main" val="0"/>
              </a:ext>
            </a:extLst>
          </a:blip>
          <a:srcRect l="11672"/>
          <a:stretch>
            <a:fillRect/>
          </a:stretch>
        </p:blipFill>
        <p:spPr>
          <a:xfrm>
            <a:off x="5667161" y="2052192"/>
            <a:ext cx="4575392" cy="3455289"/>
          </a:xfrm>
          <a:prstGeom prst="rect">
            <a:avLst/>
          </a:prstGeom>
        </p:spPr>
      </p:pic>
    </p:spTree>
    <p:extLst>
      <p:ext uri="{BB962C8B-B14F-4D97-AF65-F5344CB8AC3E}">
        <p14:creationId xmlns:p14="http://schemas.microsoft.com/office/powerpoint/2010/main" val="3636738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213E-5475-8DF3-2D1E-DF574AB70F1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8FE083C-DFD4-1473-1878-60F455E5EDCA}"/>
              </a:ext>
            </a:extLst>
          </p:cNvPr>
          <p:cNvSpPr>
            <a:spLocks noGrp="1"/>
          </p:cNvSpPr>
          <p:nvPr>
            <p:ph type="title"/>
          </p:nvPr>
        </p:nvSpPr>
        <p:spPr>
          <a:xfrm>
            <a:off x="449261" y="466725"/>
            <a:ext cx="9756000" cy="1086781"/>
          </a:xfrm>
        </p:spPr>
        <p:txBody>
          <a:bodyPr>
            <a:normAutofit/>
          </a:bodyPr>
          <a:lstStyle/>
          <a:p>
            <a:r>
              <a:rPr lang="en-GB" dirty="0"/>
              <a:t>T</a:t>
            </a:r>
            <a:r>
              <a:rPr lang="en-gb" dirty="0"/>
              <a:t>he electoral cycle </a:t>
            </a:r>
          </a:p>
        </p:txBody>
      </p:sp>
      <p:sp>
        <p:nvSpPr>
          <p:cNvPr id="3" name="Footer Placeholder 3">
            <a:extLst>
              <a:ext uri="{FF2B5EF4-FFF2-40B4-BE49-F238E27FC236}">
                <a16:creationId xmlns:a16="http://schemas.microsoft.com/office/drawing/2014/main" id="{CF6F6173-1141-3DC2-5D9D-591EE3E297AD}"/>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8" name="Picture 7" descr="A wheel showing the 9 stages of the electoral cycle. These include: 1 - the pre-electoral period with legal framework, planning and implementation, training and education, participation and registration. 2 - the electoral period including electoral campaign, voting and election day and results and disputes. 3 - Post-electoral period including lessons learned and reforms.">
            <a:extLst>
              <a:ext uri="{FF2B5EF4-FFF2-40B4-BE49-F238E27FC236}">
                <a16:creationId xmlns:a16="http://schemas.microsoft.com/office/drawing/2014/main" id="{0D6FE967-AFE4-BB7D-7546-A5EB8B101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1829" y="671455"/>
            <a:ext cx="8972822" cy="6421495"/>
          </a:xfrm>
          <a:prstGeom prst="rect">
            <a:avLst/>
          </a:prstGeom>
        </p:spPr>
      </p:pic>
    </p:spTree>
    <p:extLst>
      <p:ext uri="{BB962C8B-B14F-4D97-AF65-F5344CB8AC3E}">
        <p14:creationId xmlns:p14="http://schemas.microsoft.com/office/powerpoint/2010/main" val="30555705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DF691-2ECA-E8E1-BEAF-78362F395F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477D6F2-0B9E-A573-5282-0233DD483688}"/>
              </a:ext>
            </a:extLst>
          </p:cNvPr>
          <p:cNvSpPr>
            <a:spLocks noGrp="1"/>
          </p:cNvSpPr>
          <p:nvPr>
            <p:ph type="ctrTitle"/>
          </p:nvPr>
        </p:nvSpPr>
        <p:spPr>
          <a:xfrm>
            <a:off x="449262" y="1944506"/>
            <a:ext cx="9757439" cy="1456376"/>
          </a:xfrm>
        </p:spPr>
        <p:txBody>
          <a:bodyPr/>
          <a:lstStyle/>
          <a:p>
            <a:r>
              <a:rPr lang="en-GB" dirty="0"/>
              <a:t>Group gallery walk</a:t>
            </a:r>
          </a:p>
        </p:txBody>
      </p:sp>
      <p:sp>
        <p:nvSpPr>
          <p:cNvPr id="9" name="Subtitle 8">
            <a:extLst>
              <a:ext uri="{FF2B5EF4-FFF2-40B4-BE49-F238E27FC236}">
                <a16:creationId xmlns:a16="http://schemas.microsoft.com/office/drawing/2014/main" id="{00040827-5B35-947B-3D91-00F9428404C0}"/>
              </a:ext>
            </a:extLst>
          </p:cNvPr>
          <p:cNvSpPr>
            <a:spLocks noGrp="1"/>
          </p:cNvSpPr>
          <p:nvPr>
            <p:ph type="subTitle" idx="1"/>
          </p:nvPr>
        </p:nvSpPr>
        <p:spPr>
          <a:xfrm>
            <a:off x="457345" y="3147960"/>
            <a:ext cx="6710371" cy="1599138"/>
          </a:xfrm>
        </p:spPr>
        <p:txBody>
          <a:bodyPr/>
          <a:lstStyle/>
          <a:p>
            <a:r>
              <a:rPr lang="en-GB" sz="3800"/>
              <a:t>What actions could be taken </a:t>
            </a:r>
            <a:br>
              <a:rPr lang="en-GB" sz="3800"/>
            </a:br>
            <a:r>
              <a:rPr lang="en-GB" sz="3800"/>
              <a:t>to make the different steps in the electoral cycle more disability inclusive?</a:t>
            </a:r>
          </a:p>
        </p:txBody>
      </p:sp>
      <p:sp>
        <p:nvSpPr>
          <p:cNvPr id="10" name="Footer Placeholder 4">
            <a:extLst>
              <a:ext uri="{FF2B5EF4-FFF2-40B4-BE49-F238E27FC236}">
                <a16:creationId xmlns:a16="http://schemas.microsoft.com/office/drawing/2014/main" id="{21A89887-5FBF-735A-A597-7EF56C748E0A}"/>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2: Disability-inclusive elections  </a:t>
            </a:r>
          </a:p>
        </p:txBody>
      </p:sp>
      <p:pic>
        <p:nvPicPr>
          <p:cNvPr id="5" name="Picture 4">
            <a:extLst>
              <a:ext uri="{FF2B5EF4-FFF2-40B4-BE49-F238E27FC236}">
                <a16:creationId xmlns:a16="http://schemas.microsoft.com/office/drawing/2014/main" id="{E6FC2847-B5B2-FDBD-E586-F09114DC4D7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994241" y="516551"/>
            <a:ext cx="1749470" cy="1988714"/>
          </a:xfrm>
          <a:prstGeom prst="rect">
            <a:avLst/>
          </a:prstGeom>
        </p:spPr>
      </p:pic>
    </p:spTree>
    <p:extLst>
      <p:ext uri="{BB962C8B-B14F-4D97-AF65-F5344CB8AC3E}">
        <p14:creationId xmlns:p14="http://schemas.microsoft.com/office/powerpoint/2010/main" val="39806249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CBAF7-7A25-BF70-2EF1-0DAEE65CF53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048859F-79F6-F048-2016-F037BF445615}"/>
              </a:ext>
            </a:extLst>
          </p:cNvPr>
          <p:cNvSpPr>
            <a:spLocks noGrp="1"/>
          </p:cNvSpPr>
          <p:nvPr>
            <p:ph type="title"/>
          </p:nvPr>
        </p:nvSpPr>
        <p:spPr>
          <a:xfrm>
            <a:off x="449261" y="466725"/>
            <a:ext cx="9756000" cy="1086781"/>
          </a:xfrm>
        </p:spPr>
        <p:txBody>
          <a:bodyPr>
            <a:normAutofit fontScale="90000"/>
          </a:bodyPr>
          <a:lstStyle/>
          <a:p>
            <a:r>
              <a:rPr lang="en-gb" dirty="0"/>
              <a:t>Disability inclusion in the pre-electoral period </a:t>
            </a:r>
          </a:p>
        </p:txBody>
      </p:sp>
      <p:sp>
        <p:nvSpPr>
          <p:cNvPr id="3" name="Espace réservé du contenu 2">
            <a:extLst>
              <a:ext uri="{FF2B5EF4-FFF2-40B4-BE49-F238E27FC236}">
                <a16:creationId xmlns:a16="http://schemas.microsoft.com/office/drawing/2014/main" id="{F7413BEC-F881-6B36-4A98-267724878EB6}"/>
              </a:ext>
            </a:extLst>
          </p:cNvPr>
          <p:cNvSpPr>
            <a:spLocks noGrp="1"/>
          </p:cNvSpPr>
          <p:nvPr>
            <p:ph idx="1"/>
          </p:nvPr>
        </p:nvSpPr>
        <p:spPr>
          <a:xfrm>
            <a:off x="449263" y="1553506"/>
            <a:ext cx="9756776" cy="4743025"/>
          </a:xfrm>
        </p:spPr>
        <p:txBody>
          <a:bodyPr numCol="2" spcCol="720000">
            <a:noAutofit/>
          </a:bodyPr>
          <a:lstStyle/>
          <a:p>
            <a:pPr lvl="3"/>
            <a:r>
              <a:rPr lang="en-GB" sz="2200"/>
              <a:t>Ensure people with disabilities have access to ID documents</a:t>
            </a:r>
            <a:br>
              <a:rPr lang="en-GB" sz="2200"/>
            </a:br>
            <a:r>
              <a:rPr lang="en-GB" sz="2200"/>
              <a:t>for voting</a:t>
            </a:r>
          </a:p>
          <a:p>
            <a:pPr lvl="3"/>
            <a:r>
              <a:rPr lang="en-GB" sz="2200"/>
              <a:t>Select accessible voter registration and polling station locations</a:t>
            </a:r>
          </a:p>
          <a:p>
            <a:pPr lvl="3"/>
            <a:r>
              <a:rPr lang="en-GB" sz="2200"/>
              <a:t>Conduct voter education </a:t>
            </a:r>
            <a:br>
              <a:rPr lang="en-GB" sz="2200"/>
            </a:br>
            <a:r>
              <a:rPr lang="en-GB" sz="2200"/>
              <a:t>in accessible formats</a:t>
            </a:r>
          </a:p>
          <a:p>
            <a:pPr lvl="3"/>
            <a:r>
              <a:rPr lang="en-GB" sz="2200"/>
              <a:t>Develop policies on alternative voting methods, such as voting </a:t>
            </a:r>
            <a:br>
              <a:rPr lang="en-GB" sz="2200"/>
            </a:br>
            <a:r>
              <a:rPr lang="en-GB" sz="2200"/>
              <a:t>in advance</a:t>
            </a:r>
          </a:p>
          <a:p>
            <a:pPr lvl="3"/>
            <a:r>
              <a:rPr lang="en-GB" sz="2200"/>
              <a:t>Develop policies on priority voting</a:t>
            </a:r>
          </a:p>
          <a:p>
            <a:pPr lvl="3"/>
            <a:r>
              <a:rPr lang="en-GB" sz="2200"/>
              <a:t>Budget for reasonable accommodations</a:t>
            </a:r>
          </a:p>
          <a:p>
            <a:pPr lvl="3"/>
            <a:r>
              <a:rPr lang="en-GB" sz="2200"/>
              <a:t>Include people with disabilities </a:t>
            </a:r>
            <a:br>
              <a:rPr lang="en-GB" sz="2200"/>
            </a:br>
            <a:r>
              <a:rPr lang="en-GB" sz="2200"/>
              <a:t>in voter education efforts</a:t>
            </a:r>
          </a:p>
          <a:p>
            <a:pPr lvl="3"/>
            <a:r>
              <a:rPr lang="en-GB" sz="2200"/>
              <a:t>Design layouts of polling stations in an accessible manner</a:t>
            </a:r>
          </a:p>
          <a:p>
            <a:pPr lvl="3"/>
            <a:r>
              <a:rPr lang="en-GB" sz="2200"/>
              <a:t>Include disability in the poll </a:t>
            </a:r>
            <a:br>
              <a:rPr lang="en-GB" sz="2200"/>
            </a:br>
            <a:r>
              <a:rPr lang="en-GB" sz="2200"/>
              <a:t>worker manual. Train poll </a:t>
            </a:r>
            <a:br>
              <a:rPr lang="en-GB" sz="2200"/>
            </a:br>
            <a:r>
              <a:rPr lang="en-GB" sz="2200"/>
              <a:t>workers on inclusion</a:t>
            </a:r>
          </a:p>
          <a:p>
            <a:pPr lvl="3"/>
            <a:r>
              <a:rPr lang="en-GB" sz="2200"/>
              <a:t>Develop a tactile ballot guide</a:t>
            </a:r>
          </a:p>
          <a:p>
            <a:pPr lvl="3"/>
            <a:r>
              <a:rPr lang="en-GB" sz="2200"/>
              <a:t>Accredit observers with disabilities</a:t>
            </a:r>
          </a:p>
        </p:txBody>
      </p:sp>
      <p:sp>
        <p:nvSpPr>
          <p:cNvPr id="4" name="Footer Placeholder 3">
            <a:extLst>
              <a:ext uri="{FF2B5EF4-FFF2-40B4-BE49-F238E27FC236}">
                <a16:creationId xmlns:a16="http://schemas.microsoft.com/office/drawing/2014/main" id="{59BDFB31-7569-BFE9-5A03-85B58464E56B}"/>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34082433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967EA-8EDE-1A90-255E-AA8385B8D7D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39739B7-11C1-E16C-E8B9-4D915A366365}"/>
              </a:ext>
            </a:extLst>
          </p:cNvPr>
          <p:cNvSpPr>
            <a:spLocks noGrp="1"/>
          </p:cNvSpPr>
          <p:nvPr>
            <p:ph type="title"/>
          </p:nvPr>
        </p:nvSpPr>
        <p:spPr>
          <a:xfrm>
            <a:off x="449261" y="466725"/>
            <a:ext cx="9756000" cy="1086781"/>
          </a:xfrm>
        </p:spPr>
        <p:txBody>
          <a:bodyPr>
            <a:normAutofit/>
          </a:bodyPr>
          <a:lstStyle/>
          <a:p>
            <a:r>
              <a:rPr lang="en-gb" dirty="0"/>
              <a:t>Disability inclusion in the electoral period </a:t>
            </a:r>
          </a:p>
        </p:txBody>
      </p:sp>
      <p:sp>
        <p:nvSpPr>
          <p:cNvPr id="3" name="Espace réservé du contenu 2">
            <a:extLst>
              <a:ext uri="{FF2B5EF4-FFF2-40B4-BE49-F238E27FC236}">
                <a16:creationId xmlns:a16="http://schemas.microsoft.com/office/drawing/2014/main" id="{8E1BFD85-8D82-8890-6AD7-AE63697D5B3C}"/>
              </a:ext>
            </a:extLst>
          </p:cNvPr>
          <p:cNvSpPr>
            <a:spLocks noGrp="1"/>
          </p:cNvSpPr>
          <p:nvPr>
            <p:ph idx="1"/>
          </p:nvPr>
        </p:nvSpPr>
        <p:spPr>
          <a:xfrm>
            <a:off x="449263" y="1553506"/>
            <a:ext cx="9755998" cy="4821682"/>
          </a:xfrm>
        </p:spPr>
        <p:txBody>
          <a:bodyPr numCol="2" spcCol="720000">
            <a:noAutofit/>
          </a:bodyPr>
          <a:lstStyle/>
          <a:p>
            <a:pPr lvl="3"/>
            <a:r>
              <a:rPr lang="en-GB" sz="2200"/>
              <a:t>Include questions on </a:t>
            </a:r>
            <a:br>
              <a:rPr lang="en-GB" sz="2200"/>
            </a:br>
            <a:r>
              <a:rPr lang="en-GB" sz="2200"/>
              <a:t>election access in </a:t>
            </a:r>
            <a:br>
              <a:rPr lang="en-GB" sz="2200"/>
            </a:br>
            <a:r>
              <a:rPr lang="en-GB" sz="2200"/>
              <a:t>observation checklists</a:t>
            </a:r>
          </a:p>
          <a:p>
            <a:pPr lvl="3"/>
            <a:r>
              <a:rPr lang="en-GB" sz="2200"/>
              <a:t>Train media on disseminating information in accessible formats</a:t>
            </a:r>
          </a:p>
          <a:p>
            <a:pPr lvl="3"/>
            <a:r>
              <a:rPr lang="en-GB" sz="2200"/>
              <a:t> Include positive messaging on </a:t>
            </a:r>
            <a:br>
              <a:rPr lang="en-GB" sz="2200"/>
            </a:br>
            <a:r>
              <a:rPr lang="en-GB" sz="2200"/>
              <a:t>the participation of people</a:t>
            </a:r>
            <a:br>
              <a:rPr lang="en-GB" sz="2200"/>
            </a:br>
            <a:r>
              <a:rPr lang="en-GB" sz="2200"/>
              <a:t>with disabilities</a:t>
            </a:r>
          </a:p>
          <a:p>
            <a:pPr lvl="3"/>
            <a:r>
              <a:rPr lang="en-GB" sz="2200"/>
              <a:t>Involve OPDs in developing </a:t>
            </a:r>
            <a:br>
              <a:rPr lang="en-GB" sz="2200"/>
            </a:br>
            <a:r>
              <a:rPr lang="en-GB" sz="2200"/>
              <a:t>codes of conduct</a:t>
            </a:r>
          </a:p>
          <a:p>
            <a:pPr lvl="3"/>
            <a:r>
              <a:rPr lang="en-GB" sz="2200"/>
              <a:t>Recruit candidates </a:t>
            </a:r>
            <a:br>
              <a:rPr lang="en-GB" sz="2200"/>
            </a:br>
            <a:r>
              <a:rPr lang="en-GB" sz="2200"/>
              <a:t>with disabilities</a:t>
            </a:r>
          </a:p>
          <a:p>
            <a:pPr lvl="3"/>
            <a:r>
              <a:rPr lang="en-GB" sz="2200"/>
              <a:t>Conduct debates in </a:t>
            </a:r>
            <a:br>
              <a:rPr lang="en-GB" sz="2200"/>
            </a:br>
            <a:r>
              <a:rPr lang="en-GB" sz="2200"/>
              <a:t>accessible formats</a:t>
            </a:r>
          </a:p>
          <a:p>
            <a:pPr lvl="3"/>
            <a:r>
              <a:rPr lang="en-GB" sz="2200"/>
              <a:t>Announce election results </a:t>
            </a:r>
            <a:br>
              <a:rPr lang="en-GB" sz="2200"/>
            </a:br>
            <a:r>
              <a:rPr lang="en-GB" sz="2200"/>
              <a:t>in accessible formats</a:t>
            </a:r>
          </a:p>
          <a:p>
            <a:pPr lvl="3"/>
            <a:r>
              <a:rPr lang="en-GB" sz="2200"/>
              <a:t>Ensure the complaints adjudication is accessible</a:t>
            </a:r>
          </a:p>
          <a:p>
            <a:pPr lvl="3"/>
            <a:r>
              <a:rPr lang="en-GB" sz="2200"/>
              <a:t>Sensitise security forces on disability inclusion</a:t>
            </a:r>
            <a:endParaRPr lang="en-gb" sz="2200"/>
          </a:p>
        </p:txBody>
      </p:sp>
      <p:sp>
        <p:nvSpPr>
          <p:cNvPr id="4" name="Footer Placeholder 3">
            <a:extLst>
              <a:ext uri="{FF2B5EF4-FFF2-40B4-BE49-F238E27FC236}">
                <a16:creationId xmlns:a16="http://schemas.microsoft.com/office/drawing/2014/main" id="{3EFC3BF8-CF5F-27AC-C270-12B05FAF32EC}"/>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699692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a:extLst>
            <a:ext uri="{FF2B5EF4-FFF2-40B4-BE49-F238E27FC236}">
              <a16:creationId xmlns:a16="http://schemas.microsoft.com/office/drawing/2014/main" id="{AA63A469-C8A3-BCA1-6F58-C70AF1E90A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D0736-2572-262C-4BC6-A642C51EA023}"/>
              </a:ext>
            </a:extLst>
          </p:cNvPr>
          <p:cNvSpPr>
            <a:spLocks noGrp="1"/>
          </p:cNvSpPr>
          <p:nvPr>
            <p:ph type="ctrTitle"/>
          </p:nvPr>
        </p:nvSpPr>
        <p:spPr>
          <a:xfrm>
            <a:off x="449262" y="1944506"/>
            <a:ext cx="9757439" cy="1456376"/>
          </a:xfrm>
        </p:spPr>
        <p:txBody>
          <a:bodyPr anchor="t"/>
          <a:lstStyle/>
          <a:p>
            <a:r>
              <a:rPr lang="en-GB" dirty="0"/>
              <a:t>Group discussion</a:t>
            </a:r>
          </a:p>
        </p:txBody>
      </p:sp>
      <p:sp>
        <p:nvSpPr>
          <p:cNvPr id="16" name="Subtitle 15">
            <a:extLst>
              <a:ext uri="{FF2B5EF4-FFF2-40B4-BE49-F238E27FC236}">
                <a16:creationId xmlns:a16="http://schemas.microsoft.com/office/drawing/2014/main" id="{62914A75-F6F4-BFD9-9DCA-05BBA84F7877}"/>
              </a:ext>
            </a:extLst>
          </p:cNvPr>
          <p:cNvSpPr>
            <a:spLocks noGrp="1"/>
          </p:cNvSpPr>
          <p:nvPr>
            <p:ph type="subTitle" idx="1"/>
          </p:nvPr>
        </p:nvSpPr>
        <p:spPr>
          <a:xfrm>
            <a:off x="457345" y="3147960"/>
            <a:ext cx="9757439" cy="1599138"/>
          </a:xfrm>
        </p:spPr>
        <p:txBody>
          <a:bodyPr/>
          <a:lstStyle/>
          <a:p>
            <a:r>
              <a:rPr lang="en-GB" sz="4000" dirty="0"/>
              <a:t>Why is it important for people </a:t>
            </a:r>
            <a:br>
              <a:rPr lang="en-GB" sz="4000" dirty="0"/>
            </a:br>
            <a:r>
              <a:rPr lang="en-GB" sz="4000" dirty="0"/>
              <a:t>with disabilities to vote?</a:t>
            </a:r>
          </a:p>
        </p:txBody>
      </p:sp>
      <p:sp>
        <p:nvSpPr>
          <p:cNvPr id="4" name="Footer Placeholder 3">
            <a:extLst>
              <a:ext uri="{FF2B5EF4-FFF2-40B4-BE49-F238E27FC236}">
                <a16:creationId xmlns:a16="http://schemas.microsoft.com/office/drawing/2014/main" id="{8B3956C2-5515-F005-FA65-E9285FA3A85A}"/>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r>
              <a:rPr lang="en-GB"/>
              <a:t>Part 1: Introduction to disability inclusion</a:t>
            </a:r>
          </a:p>
        </p:txBody>
      </p:sp>
      <p:pic>
        <p:nvPicPr>
          <p:cNvPr id="15" name="Picture 14">
            <a:extLst>
              <a:ext uri="{FF2B5EF4-FFF2-40B4-BE49-F238E27FC236}">
                <a16:creationId xmlns:a16="http://schemas.microsoft.com/office/drawing/2014/main" id="{BEAD83AC-2081-9BD2-94D3-34A3D81F92C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995811" y="7051675"/>
            <a:ext cx="1275870" cy="388038"/>
          </a:xfrm>
          <a:prstGeom prst="rect">
            <a:avLst/>
          </a:prstGeom>
        </p:spPr>
      </p:pic>
      <p:grpSp>
        <p:nvGrpSpPr>
          <p:cNvPr id="17" name="Group 16">
            <a:extLst>
              <a:ext uri="{FF2B5EF4-FFF2-40B4-BE49-F238E27FC236}">
                <a16:creationId xmlns:a16="http://schemas.microsoft.com/office/drawing/2014/main" id="{148014E7-34F6-DC45-10E9-8B36DD5F876D}"/>
              </a:ext>
              <a:ext uri="{C183D7F6-B498-43B3-948B-1728B52AA6E4}">
                <adec:decorative xmlns:adec="http://schemas.microsoft.com/office/drawing/2017/decorative" val="1"/>
              </a:ext>
            </a:extLst>
          </p:cNvPr>
          <p:cNvGrpSpPr>
            <a:grpSpLocks noChangeAspect="1"/>
          </p:cNvGrpSpPr>
          <p:nvPr/>
        </p:nvGrpSpPr>
        <p:grpSpPr>
          <a:xfrm>
            <a:off x="7702245" y="637164"/>
            <a:ext cx="2158667" cy="1550148"/>
            <a:chOff x="8001797" y="4553104"/>
            <a:chExt cx="958150" cy="688052"/>
          </a:xfrm>
        </p:grpSpPr>
        <p:sp>
          <p:nvSpPr>
            <p:cNvPr id="18" name="Freeform: Shape 2">
              <a:extLst>
                <a:ext uri="{FF2B5EF4-FFF2-40B4-BE49-F238E27FC236}">
                  <a16:creationId xmlns:a16="http://schemas.microsoft.com/office/drawing/2014/main" id="{C40F58FA-0E61-D580-74BE-64DAF2B7F47A}"/>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 name="Freeform: Shape 5">
              <a:extLst>
                <a:ext uri="{FF2B5EF4-FFF2-40B4-BE49-F238E27FC236}">
                  <a16:creationId xmlns:a16="http://schemas.microsoft.com/office/drawing/2014/main" id="{1ACF1F9F-93D8-73BD-C6C8-F54B2174CF51}"/>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7314106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1FF78-C3C8-B2DF-F938-52D6A221469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F6FA875-6395-62DB-D0A6-D40C89D64486}"/>
              </a:ext>
            </a:extLst>
          </p:cNvPr>
          <p:cNvSpPr>
            <a:spLocks noGrp="1"/>
          </p:cNvSpPr>
          <p:nvPr>
            <p:ph type="title"/>
          </p:nvPr>
        </p:nvSpPr>
        <p:spPr>
          <a:xfrm>
            <a:off x="449261" y="466725"/>
            <a:ext cx="9756000" cy="1086781"/>
          </a:xfrm>
        </p:spPr>
        <p:txBody>
          <a:bodyPr>
            <a:normAutofit fontScale="90000"/>
          </a:bodyPr>
          <a:lstStyle/>
          <a:p>
            <a:r>
              <a:rPr lang="en-gb" dirty="0"/>
              <a:t>Disability inclusion in the post-electoral period </a:t>
            </a:r>
          </a:p>
        </p:txBody>
      </p:sp>
      <p:sp>
        <p:nvSpPr>
          <p:cNvPr id="3" name="Espace réservé du contenu 2">
            <a:extLst>
              <a:ext uri="{FF2B5EF4-FFF2-40B4-BE49-F238E27FC236}">
                <a16:creationId xmlns:a16="http://schemas.microsoft.com/office/drawing/2014/main" id="{DA8A5D24-16A8-89A5-4B38-5D9B2D4F0CCF}"/>
              </a:ext>
            </a:extLst>
          </p:cNvPr>
          <p:cNvSpPr>
            <a:spLocks noGrp="1"/>
          </p:cNvSpPr>
          <p:nvPr>
            <p:ph idx="1"/>
          </p:nvPr>
        </p:nvSpPr>
        <p:spPr>
          <a:xfrm>
            <a:off x="449261" y="1883706"/>
            <a:ext cx="9755999" cy="3437594"/>
          </a:xfrm>
        </p:spPr>
        <p:txBody>
          <a:bodyPr numCol="2" spcCol="720000">
            <a:normAutofit/>
          </a:bodyPr>
          <a:lstStyle/>
          <a:p>
            <a:pPr lvl="3"/>
            <a:r>
              <a:rPr lang="en-GB" sz="2400"/>
              <a:t>Make electoral </a:t>
            </a:r>
            <a:br>
              <a:rPr lang="en-GB" sz="2400"/>
            </a:br>
            <a:r>
              <a:rPr lang="en-GB" sz="2400"/>
              <a:t>management body (EMB) website accessible</a:t>
            </a:r>
          </a:p>
          <a:p>
            <a:pPr lvl="3"/>
            <a:r>
              <a:rPr lang="en-GB" sz="2400"/>
              <a:t>Involve OPDs in </a:t>
            </a:r>
            <a:br>
              <a:rPr lang="en-GB" sz="2400"/>
            </a:br>
            <a:r>
              <a:rPr lang="en-GB" sz="2400"/>
              <a:t>lessons learned</a:t>
            </a:r>
          </a:p>
          <a:p>
            <a:pPr lvl="3"/>
            <a:r>
              <a:rPr lang="en-GB" sz="2400"/>
              <a:t>Develop relationship between EMB and OPDs</a:t>
            </a:r>
          </a:p>
          <a:p>
            <a:pPr lvl="3"/>
            <a:r>
              <a:rPr lang="en-GB" sz="2400"/>
              <a:t>Revise election law to comply with disability legislation</a:t>
            </a:r>
          </a:p>
          <a:p>
            <a:pPr lvl="3"/>
            <a:r>
              <a:rPr lang="en-GB" sz="2400"/>
              <a:t>Eliminate legal capacity restrictions on the right to vote</a:t>
            </a:r>
          </a:p>
          <a:p>
            <a:pPr lvl="3"/>
            <a:r>
              <a:rPr lang="en-GB" sz="2400"/>
              <a:t>Distribute information </a:t>
            </a:r>
            <a:br>
              <a:rPr lang="en-GB" sz="2400"/>
            </a:br>
            <a:r>
              <a:rPr lang="en-GB" sz="2400"/>
              <a:t>on party platforms in </a:t>
            </a:r>
            <a:br>
              <a:rPr lang="en-GB" sz="2400"/>
            </a:br>
            <a:r>
              <a:rPr lang="en-GB" sz="2400"/>
              <a:t>accessible formats</a:t>
            </a:r>
          </a:p>
          <a:p>
            <a:pPr lvl="3"/>
            <a:endParaRPr lang="en-gb"/>
          </a:p>
        </p:txBody>
      </p:sp>
      <p:sp>
        <p:nvSpPr>
          <p:cNvPr id="4" name="Footer Placeholder 3">
            <a:extLst>
              <a:ext uri="{FF2B5EF4-FFF2-40B4-BE49-F238E27FC236}">
                <a16:creationId xmlns:a16="http://schemas.microsoft.com/office/drawing/2014/main" id="{3A9F1916-82E4-0BB3-3916-3AAB2481DA9C}"/>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22461609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AFBD1-F506-A188-4421-06021846E6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36AB00-2262-B084-6C9A-2C6E2F1DAD43}"/>
              </a:ext>
            </a:extLst>
          </p:cNvPr>
          <p:cNvSpPr>
            <a:spLocks noGrp="1"/>
          </p:cNvSpPr>
          <p:nvPr>
            <p:ph type="title"/>
          </p:nvPr>
        </p:nvSpPr>
        <p:spPr>
          <a:xfrm>
            <a:off x="449261" y="3168530"/>
            <a:ext cx="5827716" cy="1222614"/>
          </a:xfrm>
        </p:spPr>
        <p:txBody>
          <a:bodyPr/>
          <a:lstStyle/>
          <a:p>
            <a:r>
              <a:rPr lang="en-GB" sz="4000" dirty="0"/>
              <a:t>Universal accessibility and elections</a:t>
            </a:r>
          </a:p>
        </p:txBody>
      </p:sp>
      <p:sp>
        <p:nvSpPr>
          <p:cNvPr id="4" name="Footer Placeholder 3">
            <a:extLst>
              <a:ext uri="{FF2B5EF4-FFF2-40B4-BE49-F238E27FC236}">
                <a16:creationId xmlns:a16="http://schemas.microsoft.com/office/drawing/2014/main" id="{DB5F15CC-7CFB-AF20-4B4A-69C32B723852}"/>
              </a:ext>
              <a:ext uri="{C183D7F6-B498-43B3-948B-1728B52AA6E4}">
                <adec:decorative xmlns:adec="http://schemas.microsoft.com/office/drawing/2017/decorative" val="1"/>
              </a:ext>
            </a:extLst>
          </p:cNvPr>
          <p:cNvSpPr>
            <a:spLocks noGrp="1"/>
          </p:cNvSpPr>
          <p:nvPr>
            <p:ph type="ftr" sz="quarter" idx="11"/>
          </p:nvPr>
        </p:nvSpPr>
        <p:spPr/>
        <p:txBody>
          <a:bodyPr/>
          <a:lstStyle/>
          <a:p>
            <a:pPr lvl="0">
              <a:defRPr/>
            </a:pPr>
            <a:r>
              <a:rPr lang="en-GB">
                <a:solidFill>
                  <a:prstClr val="black"/>
                </a:solidFill>
              </a:rPr>
              <a:t>Part 2: Disability-inclusive elections  </a:t>
            </a:r>
          </a:p>
        </p:txBody>
      </p:sp>
    </p:spTree>
    <p:extLst>
      <p:ext uri="{BB962C8B-B14F-4D97-AF65-F5344CB8AC3E}">
        <p14:creationId xmlns:p14="http://schemas.microsoft.com/office/powerpoint/2010/main" val="18095841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CBAFB-47BA-B179-C464-A224CCF2DF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7FB23D-F4D5-9C9E-288F-C5263CB1B7BB}"/>
              </a:ext>
            </a:extLst>
          </p:cNvPr>
          <p:cNvSpPr>
            <a:spLocks noGrp="1"/>
          </p:cNvSpPr>
          <p:nvPr>
            <p:ph type="title"/>
          </p:nvPr>
        </p:nvSpPr>
        <p:spPr>
          <a:xfrm>
            <a:off x="449261" y="466725"/>
            <a:ext cx="9756000" cy="1086781"/>
          </a:xfrm>
        </p:spPr>
        <p:txBody>
          <a:bodyPr/>
          <a:lstStyle/>
          <a:p>
            <a:r>
              <a:rPr lang="en-GB" dirty="0"/>
              <a:t>What is the definition of accessibility?</a:t>
            </a:r>
          </a:p>
        </p:txBody>
      </p:sp>
      <p:sp>
        <p:nvSpPr>
          <p:cNvPr id="3" name="Content Placeholder 2">
            <a:extLst>
              <a:ext uri="{FF2B5EF4-FFF2-40B4-BE49-F238E27FC236}">
                <a16:creationId xmlns:a16="http://schemas.microsoft.com/office/drawing/2014/main" id="{AED8B461-2896-C0AE-7EC2-D83F80147757}"/>
              </a:ext>
            </a:extLst>
          </p:cNvPr>
          <p:cNvSpPr>
            <a:spLocks noGrp="1"/>
          </p:cNvSpPr>
          <p:nvPr>
            <p:ph idx="1"/>
          </p:nvPr>
        </p:nvSpPr>
        <p:spPr>
          <a:xfrm>
            <a:off x="449265" y="1899492"/>
            <a:ext cx="5364682" cy="3106773"/>
          </a:xfrm>
        </p:spPr>
        <p:txBody>
          <a:bodyPr/>
          <a:lstStyle/>
          <a:p>
            <a:pPr lvl="2"/>
            <a:r>
              <a:rPr lang="en-GB" sz="2400" b="1"/>
              <a:t>Accessibility</a:t>
            </a:r>
            <a:r>
              <a:rPr lang="en-GB" sz="2400"/>
              <a:t> is a design concept that advocates the creation of barrier-free environments, such as buildings, places, equipment and objects. </a:t>
            </a:r>
          </a:p>
          <a:p>
            <a:pPr lvl="2"/>
            <a:r>
              <a:rPr lang="en-GB" sz="2400"/>
              <a:t>The idea behind </a:t>
            </a:r>
            <a:r>
              <a:rPr lang="en-GB" sz="2400" b="1"/>
              <a:t>universal accessibility </a:t>
            </a:r>
            <a:r>
              <a:rPr lang="en-GB" sz="2400"/>
              <a:t>is to create an inclusive world in which everyone, including people with functional limitations, can live in complete freedom </a:t>
            </a:r>
            <a:br>
              <a:rPr lang="en-GB" sz="2400"/>
            </a:br>
            <a:r>
              <a:rPr lang="en-GB" sz="2400"/>
              <a:t>and safety.</a:t>
            </a:r>
          </a:p>
          <a:p>
            <a:pPr lvl="2"/>
            <a:endParaRPr lang="en-GB"/>
          </a:p>
        </p:txBody>
      </p:sp>
      <p:sp>
        <p:nvSpPr>
          <p:cNvPr id="4" name="Footer Placeholder 3">
            <a:extLst>
              <a:ext uri="{FF2B5EF4-FFF2-40B4-BE49-F238E27FC236}">
                <a16:creationId xmlns:a16="http://schemas.microsoft.com/office/drawing/2014/main" id="{76C81376-863E-27D0-DC03-4FC56D15E358}"/>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10" name="Picture 9" descr="A woman in a wheelchair stands outside a building used for voting that can be accessed via stairs and a ramp.&#10;">
            <a:extLst>
              <a:ext uri="{FF2B5EF4-FFF2-40B4-BE49-F238E27FC236}">
                <a16:creationId xmlns:a16="http://schemas.microsoft.com/office/drawing/2014/main" id="{3C724305-18F4-47EF-BB3E-F6D25046935B}"/>
              </a:ext>
            </a:extLst>
          </p:cNvPr>
          <p:cNvPicPr>
            <a:picLocks noChangeAspect="1"/>
          </p:cNvPicPr>
          <p:nvPr/>
        </p:nvPicPr>
        <p:blipFill>
          <a:blip r:embed="rId3">
            <a:extLst>
              <a:ext uri="{28A0092B-C50C-407E-A947-70E740481C1C}">
                <a14:useLocalDpi xmlns:a14="http://schemas.microsoft.com/office/drawing/2010/main" val="0"/>
              </a:ext>
            </a:extLst>
          </a:blip>
          <a:srcRect l="28833" r="-880"/>
          <a:stretch>
            <a:fillRect/>
          </a:stretch>
        </p:blipFill>
        <p:spPr>
          <a:xfrm>
            <a:off x="6147920" y="1899492"/>
            <a:ext cx="4394099" cy="4096934"/>
          </a:xfrm>
          <a:prstGeom prst="rect">
            <a:avLst/>
          </a:prstGeom>
        </p:spPr>
      </p:pic>
    </p:spTree>
    <p:extLst>
      <p:ext uri="{BB962C8B-B14F-4D97-AF65-F5344CB8AC3E}">
        <p14:creationId xmlns:p14="http://schemas.microsoft.com/office/powerpoint/2010/main" val="7200756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4FF24-FF3F-5EC2-FC92-CD2BC15EE7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6A26F1-2D06-80F4-D5BD-4D20A7751C48}"/>
              </a:ext>
            </a:extLst>
          </p:cNvPr>
          <p:cNvSpPr>
            <a:spLocks noGrp="1"/>
          </p:cNvSpPr>
          <p:nvPr>
            <p:ph type="title"/>
          </p:nvPr>
        </p:nvSpPr>
        <p:spPr>
          <a:xfrm>
            <a:off x="449261" y="466725"/>
            <a:ext cx="9756000" cy="1086781"/>
          </a:xfrm>
        </p:spPr>
        <p:txBody>
          <a:bodyPr wrap="square" anchor="t">
            <a:normAutofit/>
          </a:bodyPr>
          <a:lstStyle/>
          <a:p>
            <a:r>
              <a:rPr lang="en-GB" dirty="0"/>
              <a:t>Universal accessibility: a dual meaning</a:t>
            </a:r>
          </a:p>
        </p:txBody>
      </p:sp>
      <p:sp>
        <p:nvSpPr>
          <p:cNvPr id="3" name="Content Placeholder 2">
            <a:extLst>
              <a:ext uri="{FF2B5EF4-FFF2-40B4-BE49-F238E27FC236}">
                <a16:creationId xmlns:a16="http://schemas.microsoft.com/office/drawing/2014/main" id="{920E0CC3-C0DD-CB22-F76A-DC5C9A136CD0}"/>
              </a:ext>
            </a:extLst>
          </p:cNvPr>
          <p:cNvSpPr>
            <a:spLocks noGrp="1"/>
          </p:cNvSpPr>
          <p:nvPr>
            <p:ph sz="half" idx="1"/>
          </p:nvPr>
        </p:nvSpPr>
        <p:spPr>
          <a:xfrm>
            <a:off x="449260" y="2327639"/>
            <a:ext cx="5263281" cy="2904395"/>
          </a:xfrm>
        </p:spPr>
        <p:txBody>
          <a:bodyPr wrap="square" anchor="t">
            <a:normAutofit/>
          </a:bodyPr>
          <a:lstStyle/>
          <a:p>
            <a:pPr lvl="3"/>
            <a:r>
              <a:rPr lang="en-gb" sz="2400" b="1"/>
              <a:t>Accessibility to everything: </a:t>
            </a:r>
            <a:r>
              <a:rPr lang="en-gb" sz="2400"/>
              <a:t>places, goods, equipment, services, programmes, information and communication.</a:t>
            </a:r>
          </a:p>
          <a:p>
            <a:pPr lvl="3"/>
            <a:r>
              <a:rPr lang="en-gb" sz="2400" b="1"/>
              <a:t>Accessibility for all: </a:t>
            </a:r>
            <a:r>
              <a:rPr lang="en-gb" sz="2400"/>
              <a:t>for all members of the community, whatever their abilities or disabilities.</a:t>
            </a:r>
            <a:endParaRPr lang="en-GB" sz="2400"/>
          </a:p>
        </p:txBody>
      </p:sp>
      <p:sp>
        <p:nvSpPr>
          <p:cNvPr id="7" name="Footer Placeholder 4">
            <a:extLst>
              <a:ext uri="{FF2B5EF4-FFF2-40B4-BE49-F238E27FC236}">
                <a16:creationId xmlns:a16="http://schemas.microsoft.com/office/drawing/2014/main" id="{8F8DFD2B-35C0-B2D1-39AA-B5094EDDCE69}"/>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4" name="Picture 3" descr="A blind man with dark glasses and a white and red cane casting their ballot paper">
            <a:extLst>
              <a:ext uri="{FF2B5EF4-FFF2-40B4-BE49-F238E27FC236}">
                <a16:creationId xmlns:a16="http://schemas.microsoft.com/office/drawing/2014/main" id="{FF609683-B2F0-D3CC-8709-C668A8AF5FBE}"/>
              </a:ext>
            </a:extLst>
          </p:cNvPr>
          <p:cNvPicPr>
            <a:picLocks noChangeAspect="1"/>
          </p:cNvPicPr>
          <p:nvPr/>
        </p:nvPicPr>
        <p:blipFill>
          <a:blip r:embed="rId3"/>
          <a:srcRect l="8573" t="9826"/>
          <a:stretch>
            <a:fillRect/>
          </a:stretch>
        </p:blipFill>
        <p:spPr>
          <a:xfrm>
            <a:off x="6473414" y="1787856"/>
            <a:ext cx="3633954" cy="4586501"/>
          </a:xfrm>
          <a:prstGeom prst="rect">
            <a:avLst/>
          </a:prstGeom>
        </p:spPr>
      </p:pic>
    </p:spTree>
    <p:extLst>
      <p:ext uri="{BB962C8B-B14F-4D97-AF65-F5344CB8AC3E}">
        <p14:creationId xmlns:p14="http://schemas.microsoft.com/office/powerpoint/2010/main" val="34621202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5B5AD-4C6E-6563-8234-7B49A1EFFF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04CC9-A03E-BBFD-6628-060BA4B37886}"/>
              </a:ext>
            </a:extLst>
          </p:cNvPr>
          <p:cNvSpPr>
            <a:spLocks noGrp="1"/>
          </p:cNvSpPr>
          <p:nvPr>
            <p:ph type="title"/>
          </p:nvPr>
        </p:nvSpPr>
        <p:spPr>
          <a:xfrm>
            <a:off x="449261" y="466725"/>
            <a:ext cx="9756000" cy="1086781"/>
          </a:xfrm>
        </p:spPr>
        <p:txBody>
          <a:bodyPr wrap="square" anchor="t">
            <a:normAutofit fontScale="90000"/>
          </a:bodyPr>
          <a:lstStyle/>
          <a:p>
            <a:r>
              <a:rPr lang="en-GB" dirty="0"/>
              <a:t>The seven principles of universal accessibility</a:t>
            </a:r>
          </a:p>
        </p:txBody>
      </p:sp>
      <p:sp>
        <p:nvSpPr>
          <p:cNvPr id="7" name="Footer Placeholder 4">
            <a:extLst>
              <a:ext uri="{FF2B5EF4-FFF2-40B4-BE49-F238E27FC236}">
                <a16:creationId xmlns:a16="http://schemas.microsoft.com/office/drawing/2014/main" id="{81A9A13E-F7CD-042B-C683-522C7F587CCC}"/>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5" name="Picture 4" descr="The seven principles of universal accessibility: equity, flexibility, simple and intuitive, access to information for all, tolerance for error, little physical effort, size and space for approach and use">
            <a:extLst>
              <a:ext uri="{FF2B5EF4-FFF2-40B4-BE49-F238E27FC236}">
                <a16:creationId xmlns:a16="http://schemas.microsoft.com/office/drawing/2014/main" id="{CBED6221-97ED-9748-87DB-F0CEF9ABB1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039" y="836914"/>
            <a:ext cx="8818443" cy="6311012"/>
          </a:xfrm>
          <a:prstGeom prst="rect">
            <a:avLst/>
          </a:prstGeom>
        </p:spPr>
      </p:pic>
    </p:spTree>
    <p:extLst>
      <p:ext uri="{BB962C8B-B14F-4D97-AF65-F5344CB8AC3E}">
        <p14:creationId xmlns:p14="http://schemas.microsoft.com/office/powerpoint/2010/main" val="34256771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3D1A2-FE43-7213-B4A4-8798A164224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2B3F0F-BDEF-1D8B-84A9-7B01E5AC8B5C}"/>
              </a:ext>
            </a:extLst>
          </p:cNvPr>
          <p:cNvSpPr>
            <a:spLocks noGrp="1"/>
          </p:cNvSpPr>
          <p:nvPr>
            <p:ph type="ctrTitle"/>
          </p:nvPr>
        </p:nvSpPr>
        <p:spPr>
          <a:xfrm>
            <a:off x="449262" y="1944506"/>
            <a:ext cx="9757439" cy="1456376"/>
          </a:xfrm>
        </p:spPr>
        <p:txBody>
          <a:bodyPr/>
          <a:lstStyle/>
          <a:p>
            <a:r>
              <a:rPr lang="en-GB" dirty="0"/>
              <a:t>Group discussion                </a:t>
            </a:r>
          </a:p>
        </p:txBody>
      </p:sp>
      <p:sp>
        <p:nvSpPr>
          <p:cNvPr id="8" name="Subtitle 7">
            <a:extLst>
              <a:ext uri="{FF2B5EF4-FFF2-40B4-BE49-F238E27FC236}">
                <a16:creationId xmlns:a16="http://schemas.microsoft.com/office/drawing/2014/main" id="{CB1FA9B2-51CE-83A6-836A-6A7D708AAAD0}"/>
              </a:ext>
            </a:extLst>
          </p:cNvPr>
          <p:cNvSpPr>
            <a:spLocks noGrp="1"/>
          </p:cNvSpPr>
          <p:nvPr>
            <p:ph type="subTitle" idx="1"/>
          </p:nvPr>
        </p:nvSpPr>
        <p:spPr>
          <a:xfrm>
            <a:off x="457346" y="3147960"/>
            <a:ext cx="6297416" cy="1599138"/>
          </a:xfrm>
        </p:spPr>
        <p:txBody>
          <a:bodyPr/>
          <a:lstStyle/>
          <a:p>
            <a:r>
              <a:rPr lang="en-GB" sz="4000"/>
              <a:t>Reflection on the principles of universal accessibility and electoral processes </a:t>
            </a:r>
          </a:p>
        </p:txBody>
      </p:sp>
      <p:sp>
        <p:nvSpPr>
          <p:cNvPr id="10" name="Footer Placeholder 4">
            <a:extLst>
              <a:ext uri="{FF2B5EF4-FFF2-40B4-BE49-F238E27FC236}">
                <a16:creationId xmlns:a16="http://schemas.microsoft.com/office/drawing/2014/main" id="{4D05B119-DE81-D2C4-B979-16D3D7D7162E}"/>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2: Disability-inclusive elections  </a:t>
            </a:r>
          </a:p>
        </p:txBody>
      </p:sp>
      <p:grpSp>
        <p:nvGrpSpPr>
          <p:cNvPr id="2" name="Group 1">
            <a:extLst>
              <a:ext uri="{FF2B5EF4-FFF2-40B4-BE49-F238E27FC236}">
                <a16:creationId xmlns:a16="http://schemas.microsoft.com/office/drawing/2014/main" id="{3BA133D8-C784-A760-987A-1C2DCAE0ADC8}"/>
              </a:ext>
              <a:ext uri="{C183D7F6-B498-43B3-948B-1728B52AA6E4}">
                <adec:decorative xmlns:adec="http://schemas.microsoft.com/office/drawing/2017/decorative" val="1"/>
              </a:ext>
            </a:extLst>
          </p:cNvPr>
          <p:cNvGrpSpPr>
            <a:grpSpLocks noChangeAspect="1"/>
          </p:cNvGrpSpPr>
          <p:nvPr/>
        </p:nvGrpSpPr>
        <p:grpSpPr>
          <a:xfrm>
            <a:off x="7702245" y="637164"/>
            <a:ext cx="2158667" cy="1550148"/>
            <a:chOff x="8001797" y="4553104"/>
            <a:chExt cx="958150" cy="688052"/>
          </a:xfrm>
        </p:grpSpPr>
        <p:sp>
          <p:nvSpPr>
            <p:cNvPr id="5" name="Freeform: Shape 2">
              <a:extLst>
                <a:ext uri="{FF2B5EF4-FFF2-40B4-BE49-F238E27FC236}">
                  <a16:creationId xmlns:a16="http://schemas.microsoft.com/office/drawing/2014/main" id="{91607E2F-7AA3-C10A-C90C-022B026398C9}"/>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 name="Freeform: Shape 5">
              <a:extLst>
                <a:ext uri="{FF2B5EF4-FFF2-40B4-BE49-F238E27FC236}">
                  <a16:creationId xmlns:a16="http://schemas.microsoft.com/office/drawing/2014/main" id="{9B0AEA71-7FA3-C44D-8336-FD85A566881B}"/>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794399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5C00B-EE31-E1EA-C92D-1F6DFAE1B6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616EFF-731A-AD88-18CF-835D4A677785}"/>
              </a:ext>
            </a:extLst>
          </p:cNvPr>
          <p:cNvSpPr>
            <a:spLocks noGrp="1"/>
          </p:cNvSpPr>
          <p:nvPr>
            <p:ph type="title"/>
          </p:nvPr>
        </p:nvSpPr>
        <p:spPr>
          <a:xfrm>
            <a:off x="449261" y="466725"/>
            <a:ext cx="9756000" cy="1086781"/>
          </a:xfrm>
        </p:spPr>
        <p:txBody>
          <a:bodyPr wrap="square" anchor="t">
            <a:normAutofit/>
          </a:bodyPr>
          <a:lstStyle/>
          <a:p>
            <a:r>
              <a:rPr lang="en-GB" dirty="0"/>
              <a:t>Access to information example </a:t>
            </a:r>
          </a:p>
        </p:txBody>
      </p:sp>
      <p:sp>
        <p:nvSpPr>
          <p:cNvPr id="3" name="Content Placeholder 2">
            <a:extLst>
              <a:ext uri="{FF2B5EF4-FFF2-40B4-BE49-F238E27FC236}">
                <a16:creationId xmlns:a16="http://schemas.microsoft.com/office/drawing/2014/main" id="{E1F08810-F57E-D0FA-7806-14E33D967765}"/>
              </a:ext>
            </a:extLst>
          </p:cNvPr>
          <p:cNvSpPr>
            <a:spLocks noGrp="1"/>
          </p:cNvSpPr>
          <p:nvPr>
            <p:ph sz="half" idx="1"/>
          </p:nvPr>
        </p:nvSpPr>
        <p:spPr>
          <a:xfrm>
            <a:off x="449261" y="1795424"/>
            <a:ext cx="4770646" cy="4801792"/>
          </a:xfrm>
        </p:spPr>
        <p:txBody>
          <a:bodyPr wrap="square" anchor="t">
            <a:noAutofit/>
          </a:bodyPr>
          <a:lstStyle/>
          <a:p>
            <a:pPr lvl="2"/>
            <a:r>
              <a:rPr lang="en-GB" sz="2400" dirty="0"/>
              <a:t>Sightsavers</a:t>
            </a:r>
            <a:r>
              <a:rPr lang="en-GB" sz="2400"/>
              <a:t>, in partnership with Inclusion International, consulted with people with intellectual disabilities in Cameroon who indicated that information on how to vote was not accessible to them. </a:t>
            </a:r>
          </a:p>
          <a:p>
            <a:pPr lvl="2"/>
            <a:r>
              <a:rPr lang="en-GB" sz="2400"/>
              <a:t>With people with intellectual disabilities, we co-designed easy-to-understand information tools on voting rights and how to vote.</a:t>
            </a:r>
            <a:endParaRPr lang="en-gb" sz="2400"/>
          </a:p>
        </p:txBody>
      </p:sp>
      <p:sp>
        <p:nvSpPr>
          <p:cNvPr id="7" name="Footer Placeholder 4">
            <a:extLst>
              <a:ext uri="{FF2B5EF4-FFF2-40B4-BE49-F238E27FC236}">
                <a16:creationId xmlns:a16="http://schemas.microsoft.com/office/drawing/2014/main" id="{F2C4CC7B-B851-35CF-DA99-716FD318963F}"/>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
        <p:nvSpPr>
          <p:cNvPr id="4" name="Rectangle 3">
            <a:extLst>
              <a:ext uri="{FF2B5EF4-FFF2-40B4-BE49-F238E27FC236}">
                <a16:creationId xmlns:a16="http://schemas.microsoft.com/office/drawing/2014/main" id="{82B9FEE0-50D0-9DF0-42D5-EBA8CEFF3DDC}"/>
              </a:ext>
              <a:ext uri="{C183D7F6-B498-43B3-948B-1728B52AA6E4}">
                <adec:decorative xmlns:adec="http://schemas.microsoft.com/office/drawing/2017/decorative" val="1"/>
              </a:ext>
            </a:extLst>
          </p:cNvPr>
          <p:cNvSpPr/>
          <p:nvPr/>
        </p:nvSpPr>
        <p:spPr>
          <a:xfrm>
            <a:off x="6125497" y="1458315"/>
            <a:ext cx="3716593" cy="48178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pic>
        <p:nvPicPr>
          <p:cNvPr id="6" name="Content Placeholder 5" descr="The cover of the guide part of the information tools on voting rights developed by Sightsavers in partnership with Inclusion International">
            <a:extLst>
              <a:ext uri="{FF2B5EF4-FFF2-40B4-BE49-F238E27FC236}">
                <a16:creationId xmlns:a16="http://schemas.microsoft.com/office/drawing/2014/main" id="{91EE370A-54C3-F2EF-7935-452E341848CD}"/>
              </a:ext>
            </a:extLst>
          </p:cNvPr>
          <p:cNvPicPr>
            <a:picLocks noGrp="1" noChangeAspect="1"/>
          </p:cNvPicPr>
          <p:nvPr>
            <p:ph sz="half" idx="2"/>
          </p:nvPr>
        </p:nvPicPr>
        <p:blipFill>
          <a:blip r:embed="rId3"/>
          <a:stretch>
            <a:fillRect/>
          </a:stretch>
        </p:blipFill>
        <p:spPr>
          <a:xfrm>
            <a:off x="5975963" y="1378743"/>
            <a:ext cx="3726225" cy="4802187"/>
          </a:xfrm>
          <a:ln>
            <a:solidFill>
              <a:schemeClr val="tx1"/>
            </a:solidFill>
          </a:ln>
        </p:spPr>
      </p:pic>
    </p:spTree>
    <p:extLst>
      <p:ext uri="{BB962C8B-B14F-4D97-AF65-F5344CB8AC3E}">
        <p14:creationId xmlns:p14="http://schemas.microsoft.com/office/powerpoint/2010/main" val="2296514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1D3FE-0DC2-6F73-3481-491E21ABC5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4E9058-7B34-C86B-A1E4-4039922D8BA2}"/>
              </a:ext>
            </a:extLst>
          </p:cNvPr>
          <p:cNvSpPr>
            <a:spLocks noGrp="1"/>
          </p:cNvSpPr>
          <p:nvPr>
            <p:ph type="title"/>
          </p:nvPr>
        </p:nvSpPr>
        <p:spPr>
          <a:xfrm>
            <a:off x="449261" y="466725"/>
            <a:ext cx="9756000" cy="1086781"/>
          </a:xfrm>
        </p:spPr>
        <p:txBody>
          <a:bodyPr wrap="square" anchor="t">
            <a:normAutofit/>
          </a:bodyPr>
          <a:lstStyle/>
          <a:p>
            <a:r>
              <a:rPr lang="en-GB" dirty="0"/>
              <a:t>Access to information example  </a:t>
            </a:r>
          </a:p>
        </p:txBody>
      </p:sp>
      <p:sp>
        <p:nvSpPr>
          <p:cNvPr id="3" name="Content Placeholder 2">
            <a:extLst>
              <a:ext uri="{FF2B5EF4-FFF2-40B4-BE49-F238E27FC236}">
                <a16:creationId xmlns:a16="http://schemas.microsoft.com/office/drawing/2014/main" id="{07CCB098-A8B3-BCED-3001-0632960BA655}"/>
              </a:ext>
            </a:extLst>
          </p:cNvPr>
          <p:cNvSpPr>
            <a:spLocks noGrp="1"/>
          </p:cNvSpPr>
          <p:nvPr>
            <p:ph sz="half" idx="1"/>
          </p:nvPr>
        </p:nvSpPr>
        <p:spPr>
          <a:xfrm>
            <a:off x="1540642" y="1795424"/>
            <a:ext cx="4770646" cy="4801792"/>
          </a:xfrm>
        </p:spPr>
        <p:txBody>
          <a:bodyPr wrap="square" anchor="t">
            <a:noAutofit/>
          </a:bodyPr>
          <a:lstStyle/>
          <a:p>
            <a:pPr lvl="2"/>
            <a:r>
              <a:rPr lang="en-GB" sz="2400"/>
              <a:t>This slide is for the facilitator to add their own example(s) of universal design in their own context.</a:t>
            </a:r>
            <a:endParaRPr lang="en-gb" sz="2400"/>
          </a:p>
        </p:txBody>
      </p:sp>
      <p:sp>
        <p:nvSpPr>
          <p:cNvPr id="7" name="Footer Placeholder 4">
            <a:extLst>
              <a:ext uri="{FF2B5EF4-FFF2-40B4-BE49-F238E27FC236}">
                <a16:creationId xmlns:a16="http://schemas.microsoft.com/office/drawing/2014/main" id="{3520A101-ECF4-5495-D70E-0B605366EDD9}"/>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4" name="Picture 3">
            <a:extLst>
              <a:ext uri="{FF2B5EF4-FFF2-40B4-BE49-F238E27FC236}">
                <a16:creationId xmlns:a16="http://schemas.microsoft.com/office/drawing/2014/main" id="{CE4D3147-3E64-A866-C76C-2CB50343880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61" y="1647707"/>
            <a:ext cx="894735" cy="894735"/>
          </a:xfrm>
          <a:prstGeom prst="rect">
            <a:avLst/>
          </a:prstGeom>
        </p:spPr>
      </p:pic>
    </p:spTree>
    <p:extLst>
      <p:ext uri="{BB962C8B-B14F-4D97-AF65-F5344CB8AC3E}">
        <p14:creationId xmlns:p14="http://schemas.microsoft.com/office/powerpoint/2010/main" val="16662225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5125E-5C08-E95B-0862-54B400626B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B521A6-0CE4-E0A1-4AD0-263B4A73E130}"/>
              </a:ext>
            </a:extLst>
          </p:cNvPr>
          <p:cNvSpPr>
            <a:spLocks noGrp="1"/>
          </p:cNvSpPr>
          <p:nvPr>
            <p:ph type="title"/>
          </p:nvPr>
        </p:nvSpPr>
        <p:spPr>
          <a:xfrm>
            <a:off x="449259" y="3168530"/>
            <a:ext cx="6037266" cy="1222614"/>
          </a:xfrm>
        </p:spPr>
        <p:txBody>
          <a:bodyPr/>
          <a:lstStyle/>
          <a:p>
            <a:r>
              <a:rPr lang="en-GB" sz="3800" dirty="0"/>
              <a:t>International and national legal frameworks </a:t>
            </a:r>
          </a:p>
        </p:txBody>
      </p:sp>
      <p:sp>
        <p:nvSpPr>
          <p:cNvPr id="4" name="Footer Placeholder 3">
            <a:extLst>
              <a:ext uri="{FF2B5EF4-FFF2-40B4-BE49-F238E27FC236}">
                <a16:creationId xmlns:a16="http://schemas.microsoft.com/office/drawing/2014/main" id="{D525C9BE-2298-6E2F-1F56-136C111665C0}"/>
              </a:ext>
              <a:ext uri="{C183D7F6-B498-43B3-948B-1728B52AA6E4}">
                <adec:decorative xmlns:adec="http://schemas.microsoft.com/office/drawing/2017/decorative" val="1"/>
              </a:ext>
            </a:extLst>
          </p:cNvPr>
          <p:cNvSpPr>
            <a:spLocks noGrp="1"/>
          </p:cNvSpPr>
          <p:nvPr>
            <p:ph type="ftr" sz="quarter" idx="11"/>
          </p:nvPr>
        </p:nvSpPr>
        <p:spPr/>
        <p:txBody>
          <a:bodyPr/>
          <a:lstStyle/>
          <a:p>
            <a:pPr lvl="0">
              <a:defRPr/>
            </a:pPr>
            <a:r>
              <a:rPr lang="en-GB">
                <a:solidFill>
                  <a:prstClr val="black"/>
                </a:solidFill>
              </a:rPr>
              <a:t>Part 2: Disability-inclusive elections  </a:t>
            </a:r>
          </a:p>
        </p:txBody>
      </p:sp>
    </p:spTree>
    <p:extLst>
      <p:ext uri="{BB962C8B-B14F-4D97-AF65-F5344CB8AC3E}">
        <p14:creationId xmlns:p14="http://schemas.microsoft.com/office/powerpoint/2010/main" val="3462006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68AF3-E1E3-F623-CBEB-E29FC1463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02410E-6C21-3EC7-D13D-9D6CA188E643}"/>
              </a:ext>
            </a:extLst>
          </p:cNvPr>
          <p:cNvSpPr>
            <a:spLocks noGrp="1"/>
          </p:cNvSpPr>
          <p:nvPr>
            <p:ph type="title"/>
          </p:nvPr>
        </p:nvSpPr>
        <p:spPr>
          <a:xfrm>
            <a:off x="449261" y="466725"/>
            <a:ext cx="9756000" cy="1086781"/>
          </a:xfrm>
        </p:spPr>
        <p:txBody>
          <a:bodyPr/>
          <a:lstStyle/>
          <a:p>
            <a:r>
              <a:rPr lang="en-GB" sz="3200" dirty="0"/>
              <a:t>The United Nations Convention on the Rights of Persons with Disabilities (CRPD)</a:t>
            </a:r>
          </a:p>
        </p:txBody>
      </p:sp>
      <p:sp>
        <p:nvSpPr>
          <p:cNvPr id="3" name="Content Placeholder 2">
            <a:extLst>
              <a:ext uri="{FF2B5EF4-FFF2-40B4-BE49-F238E27FC236}">
                <a16:creationId xmlns:a16="http://schemas.microsoft.com/office/drawing/2014/main" id="{A13A6E67-54A9-DC2A-6E3C-3BA00549E985}"/>
              </a:ext>
            </a:extLst>
          </p:cNvPr>
          <p:cNvSpPr>
            <a:spLocks noGrp="1"/>
          </p:cNvSpPr>
          <p:nvPr>
            <p:ph idx="1"/>
          </p:nvPr>
        </p:nvSpPr>
        <p:spPr>
          <a:xfrm>
            <a:off x="625619" y="1894770"/>
            <a:ext cx="9579642" cy="4346727"/>
          </a:xfrm>
        </p:spPr>
        <p:txBody>
          <a:bodyPr numCol="2" spcCol="540000"/>
          <a:lstStyle/>
          <a:p>
            <a:pPr lvl="3"/>
            <a:r>
              <a:rPr lang="en-GB" sz="2200"/>
              <a:t>The CRPD is the most important international instrument in the field of disability</a:t>
            </a:r>
          </a:p>
          <a:p>
            <a:pPr lvl="3"/>
            <a:r>
              <a:rPr lang="en-GB" sz="2200"/>
              <a:t>It is the </a:t>
            </a:r>
            <a:r>
              <a:rPr lang="en-GB" sz="2200" b="1"/>
              <a:t>first legally-binding international instrument </a:t>
            </a:r>
            <a:r>
              <a:rPr lang="en-GB" sz="2200"/>
              <a:t>to promote and protect the rights of people with disabilities worldwide</a:t>
            </a:r>
          </a:p>
          <a:p>
            <a:pPr lvl="3"/>
            <a:r>
              <a:rPr lang="en-GB" sz="2200"/>
              <a:t>People with disabilities have the </a:t>
            </a:r>
            <a:r>
              <a:rPr lang="en-GB" sz="2200" b="1"/>
              <a:t>same rights </a:t>
            </a:r>
            <a:r>
              <a:rPr lang="en-GB" sz="2200"/>
              <a:t>as all other members of society, and these rights must be respected</a:t>
            </a:r>
          </a:p>
          <a:p>
            <a:pPr lvl="3"/>
            <a:r>
              <a:rPr lang="en-GB" sz="2200"/>
              <a:t>Society must become </a:t>
            </a:r>
            <a:r>
              <a:rPr lang="en-GB" sz="2200" b="1"/>
              <a:t>more inclusive </a:t>
            </a:r>
            <a:r>
              <a:rPr lang="en-GB" sz="2200"/>
              <a:t>of people with disabilities</a:t>
            </a:r>
          </a:p>
          <a:p>
            <a:pPr lvl="3"/>
            <a:r>
              <a:rPr lang="en-GB" sz="2200">
                <a:highlight>
                  <a:srgbClr val="FFFF00"/>
                </a:highlight>
              </a:rPr>
              <a:t>Tanzania </a:t>
            </a:r>
            <a:r>
              <a:rPr lang="en-GB" sz="2200" b="1">
                <a:highlight>
                  <a:srgbClr val="FFFF00"/>
                </a:highlight>
              </a:rPr>
              <a:t>signed</a:t>
            </a:r>
            <a:r>
              <a:rPr lang="en-GB" sz="2200">
                <a:highlight>
                  <a:srgbClr val="FFFF00"/>
                </a:highlight>
              </a:rPr>
              <a:t> the convention in 2007 and </a:t>
            </a:r>
            <a:r>
              <a:rPr lang="en-GB" sz="2200" b="1">
                <a:highlight>
                  <a:srgbClr val="FFFF00"/>
                </a:highlight>
              </a:rPr>
              <a:t>ratified</a:t>
            </a:r>
            <a:r>
              <a:rPr lang="en-GB" sz="2200">
                <a:highlight>
                  <a:srgbClr val="FFFF00"/>
                </a:highlight>
              </a:rPr>
              <a:t> it in 2009 </a:t>
            </a:r>
            <a:endParaRPr lang="en-GB" sz="2200"/>
          </a:p>
        </p:txBody>
      </p:sp>
      <p:sp>
        <p:nvSpPr>
          <p:cNvPr id="4" name="Footer Placeholder 3">
            <a:extLst>
              <a:ext uri="{FF2B5EF4-FFF2-40B4-BE49-F238E27FC236}">
                <a16:creationId xmlns:a16="http://schemas.microsoft.com/office/drawing/2014/main" id="{C7B075E1-A8F4-7F89-FA86-267BE5C69D51}"/>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pic>
        <p:nvPicPr>
          <p:cNvPr id="6" name="Picture 5">
            <a:extLst>
              <a:ext uri="{FF2B5EF4-FFF2-40B4-BE49-F238E27FC236}">
                <a16:creationId xmlns:a16="http://schemas.microsoft.com/office/drawing/2014/main" id="{278D7066-5B09-4D75-248B-1FB88B22D7C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48849" y="4401326"/>
            <a:ext cx="617379" cy="617379"/>
          </a:xfrm>
          <a:prstGeom prst="rect">
            <a:avLst/>
          </a:prstGeom>
        </p:spPr>
      </p:pic>
      <p:sp>
        <p:nvSpPr>
          <p:cNvPr id="7" name="TextBox 6">
            <a:extLst>
              <a:ext uri="{FF2B5EF4-FFF2-40B4-BE49-F238E27FC236}">
                <a16:creationId xmlns:a16="http://schemas.microsoft.com/office/drawing/2014/main" id="{8A29676D-2E97-BC96-D2B5-F6FC8B9005D2}"/>
              </a:ext>
            </a:extLst>
          </p:cNvPr>
          <p:cNvSpPr txBox="1"/>
          <p:nvPr/>
        </p:nvSpPr>
        <p:spPr>
          <a:xfrm>
            <a:off x="6555036" y="4425081"/>
            <a:ext cx="3149403" cy="1187248"/>
          </a:xfrm>
          <a:prstGeom prst="rect">
            <a:avLst/>
          </a:prstGeom>
          <a:noFill/>
        </p:spPr>
        <p:txBody>
          <a:bodyPr wrap="square" lIns="0" tIns="0" rIns="0" bIns="0" rtlCol="0">
            <a:spAutoFit/>
          </a:bodyPr>
          <a:lstStyle/>
          <a:p>
            <a:pPr>
              <a:lnSpc>
                <a:spcPct val="110000"/>
              </a:lnSpc>
              <a:spcBef>
                <a:spcPts val="600"/>
              </a:spcBef>
              <a:spcAft>
                <a:spcPts val="1000"/>
              </a:spcAft>
            </a:pPr>
            <a:r>
              <a:rPr lang="en-GB" sz="2400" err="1"/>
              <a:t>Faciliator</a:t>
            </a:r>
            <a:r>
              <a:rPr lang="en-GB" sz="2400"/>
              <a:t> must replace highlighted bullet point with local example(s)</a:t>
            </a:r>
            <a:endParaRPr lang="en-US" sz="2400" dirty="0"/>
          </a:p>
        </p:txBody>
      </p:sp>
    </p:spTree>
    <p:extLst>
      <p:ext uri="{BB962C8B-B14F-4D97-AF65-F5344CB8AC3E}">
        <p14:creationId xmlns:p14="http://schemas.microsoft.com/office/powerpoint/2010/main" val="2677991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20B0B-EA42-8C8C-B44E-5FA15E9E3D7A}"/>
              </a:ext>
            </a:extLst>
          </p:cNvPr>
          <p:cNvSpPr>
            <a:spLocks noGrp="1"/>
          </p:cNvSpPr>
          <p:nvPr>
            <p:ph type="title"/>
          </p:nvPr>
        </p:nvSpPr>
        <p:spPr/>
        <p:txBody>
          <a:bodyPr/>
          <a:lstStyle/>
          <a:p>
            <a:r>
              <a:rPr lang="en-GB" dirty="0"/>
              <a:t>Responses </a:t>
            </a:r>
          </a:p>
        </p:txBody>
      </p:sp>
      <p:sp>
        <p:nvSpPr>
          <p:cNvPr id="3" name="Content Placeholder 2">
            <a:extLst>
              <a:ext uri="{FF2B5EF4-FFF2-40B4-BE49-F238E27FC236}">
                <a16:creationId xmlns:a16="http://schemas.microsoft.com/office/drawing/2014/main" id="{4A0F41DF-8D2A-7C10-A46F-F99ACA36E973}"/>
              </a:ext>
            </a:extLst>
          </p:cNvPr>
          <p:cNvSpPr>
            <a:spLocks noGrp="1"/>
          </p:cNvSpPr>
          <p:nvPr>
            <p:ph sz="quarter" idx="12"/>
          </p:nvPr>
        </p:nvSpPr>
        <p:spPr>
          <a:xfrm>
            <a:off x="449263" y="2118100"/>
            <a:ext cx="9367837" cy="3602076"/>
          </a:xfrm>
        </p:spPr>
        <p:txBody>
          <a:bodyPr numCol="2" spcCol="360000"/>
          <a:lstStyle/>
          <a:p>
            <a:pPr lvl="3"/>
            <a:r>
              <a:rPr lang="en-gb" sz="2400" dirty="0"/>
              <a:t>Playing their part as </a:t>
            </a:r>
            <a:br>
              <a:rPr lang="en-GB" sz="2400" dirty="0"/>
            </a:br>
            <a:r>
              <a:rPr lang="en-gb" sz="2400" dirty="0"/>
              <a:t>fully-fledged citizens</a:t>
            </a:r>
          </a:p>
          <a:p>
            <a:pPr lvl="3"/>
            <a:r>
              <a:rPr lang="en-gb" sz="2400" dirty="0"/>
              <a:t>Exercising their rights </a:t>
            </a:r>
            <a:br>
              <a:rPr lang="en-GB" sz="2400" dirty="0"/>
            </a:br>
            <a:r>
              <a:rPr lang="en-gb" sz="2400" dirty="0"/>
              <a:t>and duties</a:t>
            </a:r>
          </a:p>
          <a:p>
            <a:pPr lvl="3"/>
            <a:r>
              <a:rPr lang="en-gb" sz="2400" dirty="0"/>
              <a:t>Influencing important decisions </a:t>
            </a:r>
          </a:p>
          <a:p>
            <a:pPr lvl="3"/>
            <a:r>
              <a:rPr lang="en-gb" sz="2400" dirty="0"/>
              <a:t>Expressing themselves, giving their opinion</a:t>
            </a:r>
            <a:endParaRPr lang="en-GB" sz="2400" dirty="0"/>
          </a:p>
          <a:p>
            <a:pPr lvl="3"/>
            <a:r>
              <a:rPr lang="en-gb" sz="2400" dirty="0"/>
              <a:t>Encouraging, reforming </a:t>
            </a:r>
            <a:br>
              <a:rPr lang="en-GB" sz="2400" dirty="0"/>
            </a:br>
            <a:r>
              <a:rPr lang="en-gb" sz="2400" dirty="0"/>
              <a:t>or preventing a policy</a:t>
            </a:r>
          </a:p>
          <a:p>
            <a:pPr lvl="3"/>
            <a:r>
              <a:rPr lang="en-gb" sz="2400" dirty="0"/>
              <a:t>Increasing their representation </a:t>
            </a:r>
            <a:br>
              <a:rPr lang="en-GB" sz="2400" dirty="0"/>
            </a:br>
            <a:r>
              <a:rPr lang="en-gb" sz="2400" dirty="0"/>
              <a:t>in elected </a:t>
            </a:r>
            <a:r>
              <a:rPr lang="en-GB" sz="2400" dirty="0"/>
              <a:t>bodies</a:t>
            </a:r>
            <a:endParaRPr lang="en-gb" sz="2400" dirty="0"/>
          </a:p>
          <a:p>
            <a:pPr lvl="3"/>
            <a:r>
              <a:rPr lang="en-gb" sz="2400" dirty="0"/>
              <a:t>Taking part in their </a:t>
            </a:r>
            <a:br>
              <a:rPr lang="en-GB" sz="2400" dirty="0"/>
            </a:br>
            <a:r>
              <a:rPr lang="en-gb" sz="2400" dirty="0"/>
              <a:t>country’s future</a:t>
            </a:r>
          </a:p>
          <a:p>
            <a:pPr lvl="3"/>
            <a:r>
              <a:rPr lang="en-gb" sz="2400" dirty="0"/>
              <a:t>Participating in democracy</a:t>
            </a:r>
          </a:p>
          <a:p>
            <a:pPr lvl="3"/>
            <a:endParaRPr lang="en-GB" dirty="0"/>
          </a:p>
        </p:txBody>
      </p:sp>
      <p:sp>
        <p:nvSpPr>
          <p:cNvPr id="4" name="Footer Placeholder 3">
            <a:extLst>
              <a:ext uri="{FF2B5EF4-FFF2-40B4-BE49-F238E27FC236}">
                <a16:creationId xmlns:a16="http://schemas.microsoft.com/office/drawing/2014/main" id="{330FBE71-A19B-21CE-6649-D85DED0653A2}"/>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23885541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961E5-78EA-0EA4-82EC-1815823E4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93A9A7-8267-528F-9B18-8E04DC9C5610}"/>
              </a:ext>
            </a:extLst>
          </p:cNvPr>
          <p:cNvSpPr>
            <a:spLocks noGrp="1"/>
          </p:cNvSpPr>
          <p:nvPr>
            <p:ph type="title"/>
          </p:nvPr>
        </p:nvSpPr>
        <p:spPr>
          <a:xfrm>
            <a:off x="449261" y="466725"/>
            <a:ext cx="9756000" cy="1086781"/>
          </a:xfrm>
        </p:spPr>
        <p:txBody>
          <a:bodyPr/>
          <a:lstStyle/>
          <a:p>
            <a:r>
              <a:rPr lang="en-GB" sz="3200" dirty="0"/>
              <a:t>Spotlight on Article 29 of the CRPD: </a:t>
            </a:r>
            <a:br>
              <a:rPr lang="en-GB" sz="3200" dirty="0"/>
            </a:br>
            <a:r>
              <a:rPr lang="en-GB" sz="3200" dirty="0"/>
              <a:t>Participation in political and public life</a:t>
            </a:r>
          </a:p>
        </p:txBody>
      </p:sp>
      <p:sp>
        <p:nvSpPr>
          <p:cNvPr id="3" name="Content Placeholder 2">
            <a:extLst>
              <a:ext uri="{FF2B5EF4-FFF2-40B4-BE49-F238E27FC236}">
                <a16:creationId xmlns:a16="http://schemas.microsoft.com/office/drawing/2014/main" id="{AEB22425-504F-F61B-4B3E-958D90B8700F}"/>
              </a:ext>
            </a:extLst>
          </p:cNvPr>
          <p:cNvSpPr>
            <a:spLocks noGrp="1"/>
          </p:cNvSpPr>
          <p:nvPr>
            <p:ph idx="1"/>
          </p:nvPr>
        </p:nvSpPr>
        <p:spPr>
          <a:xfrm>
            <a:off x="449263" y="1795427"/>
            <a:ext cx="9648466" cy="4801790"/>
          </a:xfrm>
        </p:spPr>
        <p:txBody>
          <a:bodyPr numCol="2" spcCol="540000"/>
          <a:lstStyle/>
          <a:p>
            <a:pPr lvl="2"/>
            <a:r>
              <a:rPr lang="en-GB" b="1"/>
              <a:t>Article 29 </a:t>
            </a:r>
            <a:r>
              <a:rPr lang="en-GB"/>
              <a:t>states that parties are required to guarantee persons with disabilities the right to participate in political and public life on an equal basis with others. This includes </a:t>
            </a:r>
            <a:br>
              <a:rPr lang="en-GB"/>
            </a:br>
            <a:r>
              <a:rPr lang="en-GB"/>
              <a:t>voting and holding public office.</a:t>
            </a:r>
          </a:p>
          <a:p>
            <a:pPr lvl="3"/>
            <a:r>
              <a:rPr lang="en-GB" b="1"/>
              <a:t>The right to vote and be elected: </a:t>
            </a:r>
            <a:r>
              <a:rPr lang="en-GB"/>
              <a:t>Persons with disabilities must have the opportunity to vote and stand for election.</a:t>
            </a:r>
          </a:p>
          <a:p>
            <a:pPr lvl="3"/>
            <a:r>
              <a:rPr lang="en-GB" b="1"/>
              <a:t>Accessible voting procedures: </a:t>
            </a:r>
            <a:r>
              <a:rPr lang="en-GB"/>
              <a:t>Voting materials and facilities must be appropriate, accessible, and easy to understand and use.</a:t>
            </a:r>
          </a:p>
          <a:p>
            <a:pPr lvl="3"/>
            <a:r>
              <a:rPr lang="en-GB" b="1"/>
              <a:t>Secret ballot protection: </a:t>
            </a:r>
            <a:r>
              <a:rPr lang="en-GB"/>
              <a:t>The right </a:t>
            </a:r>
            <a:br>
              <a:rPr lang="en-GB"/>
            </a:br>
            <a:r>
              <a:rPr lang="en-GB"/>
              <a:t>to vote by secret ballot must be protected, without intimidation.</a:t>
            </a:r>
          </a:p>
          <a:p>
            <a:pPr lvl="3"/>
            <a:r>
              <a:rPr lang="en-GB" b="1"/>
              <a:t>Use of assistive technologies: </a:t>
            </a:r>
            <a:r>
              <a:rPr lang="en-GB"/>
              <a:t>States should facilitate the use of assistive and new technologies </a:t>
            </a:r>
            <a:br>
              <a:rPr lang="en-GB"/>
            </a:br>
            <a:r>
              <a:rPr lang="en-GB"/>
              <a:t>to support participation.</a:t>
            </a:r>
          </a:p>
          <a:p>
            <a:pPr lvl="3"/>
            <a:r>
              <a:rPr lang="en-GB" b="1"/>
              <a:t>Assistance in voting: </a:t>
            </a:r>
            <a:r>
              <a:rPr lang="en-GB"/>
              <a:t>Where necessary, persons with disabilities should be allowed to receive assistance from a person of </a:t>
            </a:r>
            <a:br>
              <a:rPr lang="en-GB"/>
            </a:br>
            <a:r>
              <a:rPr lang="en-GB"/>
              <a:t>their choice.</a:t>
            </a:r>
          </a:p>
          <a:p>
            <a:pPr lvl="3"/>
            <a:endParaRPr lang="en-US"/>
          </a:p>
        </p:txBody>
      </p:sp>
      <p:sp>
        <p:nvSpPr>
          <p:cNvPr id="4" name="Footer Placeholder 3">
            <a:extLst>
              <a:ext uri="{FF2B5EF4-FFF2-40B4-BE49-F238E27FC236}">
                <a16:creationId xmlns:a16="http://schemas.microsoft.com/office/drawing/2014/main" id="{A32FDB6B-8979-3304-ADA5-6154C3B98C02}"/>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39672939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6BF0D-5FE8-7C8E-29C4-9684F84B82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B52DF-46DB-3446-A0E2-22AB48702662}"/>
              </a:ext>
            </a:extLst>
          </p:cNvPr>
          <p:cNvSpPr>
            <a:spLocks noGrp="1"/>
          </p:cNvSpPr>
          <p:nvPr>
            <p:ph type="title"/>
          </p:nvPr>
        </p:nvSpPr>
        <p:spPr>
          <a:xfrm>
            <a:off x="449261" y="466725"/>
            <a:ext cx="9756000" cy="1086781"/>
          </a:xfrm>
        </p:spPr>
        <p:txBody>
          <a:bodyPr/>
          <a:lstStyle/>
          <a:p>
            <a:r>
              <a:rPr lang="en-GB" sz="3200" dirty="0"/>
              <a:t>Other CRPD articles related to </a:t>
            </a:r>
            <a:br>
              <a:rPr lang="en-GB" sz="3200" dirty="0"/>
            </a:br>
            <a:r>
              <a:rPr lang="en-GB" sz="3200" dirty="0"/>
              <a:t>inclusive elections </a:t>
            </a:r>
          </a:p>
        </p:txBody>
      </p:sp>
      <p:sp>
        <p:nvSpPr>
          <p:cNvPr id="3" name="Content Placeholder 2">
            <a:extLst>
              <a:ext uri="{FF2B5EF4-FFF2-40B4-BE49-F238E27FC236}">
                <a16:creationId xmlns:a16="http://schemas.microsoft.com/office/drawing/2014/main" id="{1EA59F01-8D87-DF4A-E1E1-54B1EEB0B1C2}"/>
              </a:ext>
            </a:extLst>
          </p:cNvPr>
          <p:cNvSpPr>
            <a:spLocks noGrp="1"/>
          </p:cNvSpPr>
          <p:nvPr>
            <p:ph idx="1"/>
          </p:nvPr>
        </p:nvSpPr>
        <p:spPr>
          <a:xfrm>
            <a:off x="449263" y="2118103"/>
            <a:ext cx="9336182" cy="3805025"/>
          </a:xfrm>
        </p:spPr>
        <p:txBody>
          <a:bodyPr numCol="2"/>
          <a:lstStyle/>
          <a:p>
            <a:pPr lvl="3"/>
            <a:r>
              <a:rPr lang="en-GB" sz="2400" b="1"/>
              <a:t>Article 9 </a:t>
            </a:r>
            <a:r>
              <a:rPr lang="en-GB" sz="2400"/>
              <a:t>covers accessibility, including of services, facilities and information </a:t>
            </a:r>
          </a:p>
          <a:p>
            <a:pPr lvl="3"/>
            <a:r>
              <a:rPr lang="en-GB" sz="2400" b="1"/>
              <a:t>Article 12 </a:t>
            </a:r>
            <a:r>
              <a:rPr lang="en-GB" sz="2400"/>
              <a:t>focuses on legal capacity, an issue that often affects the legal right to vote of persons with intellectual disabilities. This article requires governments to ensure that “persons with disabilities have the right to recognition everywhere as persons before the law,” and they are allowed support in exercising these rights.</a:t>
            </a:r>
          </a:p>
          <a:p>
            <a:endParaRPr lang="en-GB"/>
          </a:p>
        </p:txBody>
      </p:sp>
      <p:sp>
        <p:nvSpPr>
          <p:cNvPr id="4" name="Footer Placeholder 3">
            <a:extLst>
              <a:ext uri="{FF2B5EF4-FFF2-40B4-BE49-F238E27FC236}">
                <a16:creationId xmlns:a16="http://schemas.microsoft.com/office/drawing/2014/main" id="{7D0996F5-FA90-3A35-63E7-D7B5D61D450E}"/>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16911562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B9805-3A05-83C8-7AEA-8A1379CC50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6536F2-F6EB-E2B6-D09C-09EEC37C86F9}"/>
              </a:ext>
            </a:extLst>
          </p:cNvPr>
          <p:cNvSpPr>
            <a:spLocks noGrp="1"/>
          </p:cNvSpPr>
          <p:nvPr>
            <p:ph type="title"/>
          </p:nvPr>
        </p:nvSpPr>
        <p:spPr>
          <a:xfrm>
            <a:off x="449259" y="3168530"/>
            <a:ext cx="6037266" cy="1222614"/>
          </a:xfrm>
        </p:spPr>
        <p:txBody>
          <a:bodyPr/>
          <a:lstStyle/>
          <a:p>
            <a:r>
              <a:rPr lang="en-GB" sz="3800" dirty="0"/>
              <a:t>National legal and </a:t>
            </a:r>
            <a:br>
              <a:rPr lang="en-GB" sz="3800" dirty="0"/>
            </a:br>
            <a:r>
              <a:rPr lang="en-GB" sz="3800" dirty="0"/>
              <a:t>policy framework</a:t>
            </a:r>
          </a:p>
        </p:txBody>
      </p:sp>
      <p:sp>
        <p:nvSpPr>
          <p:cNvPr id="4" name="Footer Placeholder 3">
            <a:extLst>
              <a:ext uri="{FF2B5EF4-FFF2-40B4-BE49-F238E27FC236}">
                <a16:creationId xmlns:a16="http://schemas.microsoft.com/office/drawing/2014/main" id="{013BB535-9CE5-7116-F466-FB27F65AC3F1}"/>
              </a:ext>
              <a:ext uri="{C183D7F6-B498-43B3-948B-1728B52AA6E4}">
                <adec:decorative xmlns:adec="http://schemas.microsoft.com/office/drawing/2017/decorative" val="1"/>
              </a:ext>
            </a:extLst>
          </p:cNvPr>
          <p:cNvSpPr>
            <a:spLocks noGrp="1"/>
          </p:cNvSpPr>
          <p:nvPr>
            <p:ph type="ftr" sz="quarter" idx="11"/>
          </p:nvPr>
        </p:nvSpPr>
        <p:spPr/>
        <p:txBody>
          <a:bodyPr/>
          <a:lstStyle/>
          <a:p>
            <a:pPr lvl="0">
              <a:defRPr/>
            </a:pPr>
            <a:r>
              <a:rPr lang="en-GB">
                <a:solidFill>
                  <a:prstClr val="black"/>
                </a:solidFill>
              </a:rPr>
              <a:t>Part 2: Disability-inclusive elections  </a:t>
            </a:r>
          </a:p>
        </p:txBody>
      </p:sp>
    </p:spTree>
    <p:extLst>
      <p:ext uri="{BB962C8B-B14F-4D97-AF65-F5344CB8AC3E}">
        <p14:creationId xmlns:p14="http://schemas.microsoft.com/office/powerpoint/2010/main" val="5763678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69721-E7EC-ADE7-C70B-B73729A6BF9D}"/>
              </a:ext>
            </a:extLst>
          </p:cNvPr>
          <p:cNvSpPr>
            <a:spLocks noGrp="1"/>
          </p:cNvSpPr>
          <p:nvPr>
            <p:ph type="title"/>
          </p:nvPr>
        </p:nvSpPr>
        <p:spPr>
          <a:xfrm>
            <a:off x="449261" y="466725"/>
            <a:ext cx="9756000" cy="1086781"/>
          </a:xfrm>
        </p:spPr>
        <p:txBody>
          <a:bodyPr/>
          <a:lstStyle/>
          <a:p>
            <a:r>
              <a:rPr lang="en-GB" dirty="0"/>
              <a:t>The Tanzania Constitution</a:t>
            </a:r>
          </a:p>
        </p:txBody>
      </p:sp>
      <p:sp>
        <p:nvSpPr>
          <p:cNvPr id="3" name="Content Placeholder 2">
            <a:extLst>
              <a:ext uri="{FF2B5EF4-FFF2-40B4-BE49-F238E27FC236}">
                <a16:creationId xmlns:a16="http://schemas.microsoft.com/office/drawing/2014/main" id="{1EC051DF-9835-7379-AAE1-CE84E29C8998}"/>
              </a:ext>
            </a:extLst>
          </p:cNvPr>
          <p:cNvSpPr>
            <a:spLocks noGrp="1"/>
          </p:cNvSpPr>
          <p:nvPr>
            <p:ph idx="1"/>
          </p:nvPr>
        </p:nvSpPr>
        <p:spPr>
          <a:xfrm>
            <a:off x="449261" y="2118103"/>
            <a:ext cx="9472659" cy="3418018"/>
          </a:xfrm>
        </p:spPr>
        <p:txBody>
          <a:bodyPr numCol="2" spcCol="360000"/>
          <a:lstStyle/>
          <a:p>
            <a:pPr lvl="2"/>
            <a:r>
              <a:rPr lang="en-GB" sz="2400" b="1"/>
              <a:t>Article 21(1): </a:t>
            </a:r>
            <a:r>
              <a:rPr lang="en-GB" sz="2400"/>
              <a:t>Guarantees every citizen the right to participate in public affairs, including voting and being elected.</a:t>
            </a:r>
          </a:p>
          <a:p>
            <a:pPr lvl="2"/>
            <a:r>
              <a:rPr lang="en-GB" sz="2400" b="1"/>
              <a:t>Article 13(1): </a:t>
            </a:r>
            <a:r>
              <a:rPr lang="en-GB" sz="2400"/>
              <a:t>Affirms equality before the law and non-discrimination, including on the basis of disability.</a:t>
            </a:r>
          </a:p>
          <a:p>
            <a:pPr lvl="2"/>
            <a:r>
              <a:rPr lang="en-GB" sz="2400" b="1"/>
              <a:t>Article 12–14: </a:t>
            </a:r>
            <a:r>
              <a:rPr lang="en-GB" sz="2400"/>
              <a:t>Establishes basic rights and freedoms, including equality and dignity, applicable to all citizens including persons with disabilities</a:t>
            </a:r>
          </a:p>
          <a:p>
            <a:pPr lvl="2"/>
            <a:endParaRPr lang="en-GB"/>
          </a:p>
        </p:txBody>
      </p:sp>
      <p:sp>
        <p:nvSpPr>
          <p:cNvPr id="4" name="Footer Placeholder 3">
            <a:extLst>
              <a:ext uri="{FF2B5EF4-FFF2-40B4-BE49-F238E27FC236}">
                <a16:creationId xmlns:a16="http://schemas.microsoft.com/office/drawing/2014/main" id="{675C5362-F13F-BA12-751F-F5A88A2DA1C5}"/>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36454273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9E37C-3DB4-5A83-33EF-4CC8370118BD}"/>
              </a:ext>
            </a:extLst>
          </p:cNvPr>
          <p:cNvSpPr>
            <a:spLocks noGrp="1"/>
          </p:cNvSpPr>
          <p:nvPr>
            <p:ph type="title"/>
          </p:nvPr>
        </p:nvSpPr>
        <p:spPr>
          <a:xfrm>
            <a:off x="449261" y="466725"/>
            <a:ext cx="9756000" cy="1086781"/>
          </a:xfrm>
        </p:spPr>
        <p:txBody>
          <a:bodyPr/>
          <a:lstStyle/>
          <a:p>
            <a:r>
              <a:rPr lang="en-GB" dirty="0"/>
              <a:t>Disability Act 2010 – Tanzania </a:t>
            </a:r>
          </a:p>
        </p:txBody>
      </p:sp>
      <p:sp>
        <p:nvSpPr>
          <p:cNvPr id="3" name="Content Placeholder 2">
            <a:extLst>
              <a:ext uri="{FF2B5EF4-FFF2-40B4-BE49-F238E27FC236}">
                <a16:creationId xmlns:a16="http://schemas.microsoft.com/office/drawing/2014/main" id="{DC5A4A09-3A94-8254-C4B9-66CE6A5BC37D}"/>
              </a:ext>
            </a:extLst>
          </p:cNvPr>
          <p:cNvSpPr>
            <a:spLocks noGrp="1"/>
          </p:cNvSpPr>
          <p:nvPr>
            <p:ph idx="1"/>
          </p:nvPr>
        </p:nvSpPr>
        <p:spPr>
          <a:xfrm>
            <a:off x="467518" y="1553506"/>
            <a:ext cx="9756776" cy="4801790"/>
          </a:xfrm>
        </p:spPr>
        <p:txBody>
          <a:bodyPr numCol="2" spcCol="360000"/>
          <a:lstStyle/>
          <a:p>
            <a:pPr lvl="2"/>
            <a:r>
              <a:rPr lang="en-GB" sz="2200" b="1"/>
              <a:t>Section 51(1–2): </a:t>
            </a:r>
            <a:r>
              <a:rPr lang="en-GB" sz="2200"/>
              <a:t>Explicitly guarantees persons with disabilities the right to vote, hold public office, and participate in political life without discrimination.</a:t>
            </a:r>
          </a:p>
          <a:p>
            <a:pPr lvl="2"/>
            <a:r>
              <a:rPr lang="en-GB" sz="2200" b="1"/>
              <a:t>Section 51(3): </a:t>
            </a:r>
            <a:r>
              <a:rPr lang="en-GB" sz="2200"/>
              <a:t>Mandates the Minister, in consultation with the National Electoral Commission, to:</a:t>
            </a:r>
          </a:p>
          <a:p>
            <a:pPr lvl="3"/>
            <a:r>
              <a:rPr lang="en-GB" sz="2200"/>
              <a:t>Ensure voting procedures, facilities and materials are accessible.</a:t>
            </a:r>
          </a:p>
          <a:p>
            <a:pPr lvl="3"/>
            <a:r>
              <a:rPr lang="en-GB" sz="2200"/>
              <a:t>Make voter registration and polling stations accessible.</a:t>
            </a:r>
          </a:p>
          <a:p>
            <a:pPr lvl="3"/>
            <a:r>
              <a:rPr lang="en-GB" sz="2200"/>
              <a:t>Provide assistive devices (e.g., tactile ballots, low-vision aids).</a:t>
            </a:r>
          </a:p>
          <a:p>
            <a:pPr lvl="3"/>
            <a:r>
              <a:rPr lang="en-GB" sz="2200"/>
              <a:t>Train poll workers on disability rights.</a:t>
            </a:r>
          </a:p>
          <a:p>
            <a:pPr lvl="3"/>
            <a:r>
              <a:rPr lang="en-GB" sz="2200"/>
              <a:t>Allow voters with disabilities to be assisted by a person of their choice.</a:t>
            </a:r>
          </a:p>
          <a:p>
            <a:pPr lvl="3"/>
            <a:r>
              <a:rPr lang="en-GB" sz="2200"/>
              <a:t>Promote affirmative action for representation in decision-making bodies</a:t>
            </a:r>
          </a:p>
          <a:p>
            <a:pPr lvl="2"/>
            <a:endParaRPr lang="en-GB"/>
          </a:p>
        </p:txBody>
      </p:sp>
      <p:sp>
        <p:nvSpPr>
          <p:cNvPr id="4" name="Footer Placeholder 3">
            <a:extLst>
              <a:ext uri="{FF2B5EF4-FFF2-40B4-BE49-F238E27FC236}">
                <a16:creationId xmlns:a16="http://schemas.microsoft.com/office/drawing/2014/main" id="{7A7BE771-A78C-4A47-3176-5C39249B60CF}"/>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31370699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C29F4-C07A-7D99-6AA1-7AC05FF219BA}"/>
              </a:ext>
            </a:extLst>
          </p:cNvPr>
          <p:cNvSpPr>
            <a:spLocks noGrp="1"/>
          </p:cNvSpPr>
          <p:nvPr>
            <p:ph type="title"/>
          </p:nvPr>
        </p:nvSpPr>
        <p:spPr>
          <a:xfrm>
            <a:off x="449261" y="466725"/>
            <a:ext cx="9756000" cy="1086781"/>
          </a:xfrm>
        </p:spPr>
        <p:txBody>
          <a:bodyPr/>
          <a:lstStyle/>
          <a:p>
            <a:r>
              <a:rPr lang="en-GB" dirty="0"/>
              <a:t>National Election Act – Tanzania </a:t>
            </a:r>
          </a:p>
        </p:txBody>
      </p:sp>
      <p:sp>
        <p:nvSpPr>
          <p:cNvPr id="3" name="Content Placeholder 2">
            <a:extLst>
              <a:ext uri="{FF2B5EF4-FFF2-40B4-BE49-F238E27FC236}">
                <a16:creationId xmlns:a16="http://schemas.microsoft.com/office/drawing/2014/main" id="{A29CF768-1A29-27CC-B962-2EB607C2EE5F}"/>
              </a:ext>
            </a:extLst>
          </p:cNvPr>
          <p:cNvSpPr>
            <a:spLocks noGrp="1"/>
          </p:cNvSpPr>
          <p:nvPr>
            <p:ph idx="1"/>
          </p:nvPr>
        </p:nvSpPr>
        <p:spPr>
          <a:xfrm>
            <a:off x="449263" y="2418846"/>
            <a:ext cx="9554546" cy="2721982"/>
          </a:xfrm>
        </p:spPr>
        <p:txBody>
          <a:bodyPr numCol="2" spcCol="360000"/>
          <a:lstStyle/>
          <a:p>
            <a:pPr lvl="3"/>
            <a:r>
              <a:rPr lang="en-GB" sz="2400"/>
              <a:t>Provides for assistance at </a:t>
            </a:r>
            <a:r>
              <a:rPr lang="en-GB" sz="2400" b="1"/>
              <a:t>polling stations </a:t>
            </a:r>
            <a:r>
              <a:rPr lang="en-GB" sz="2400"/>
              <a:t>for voters with disabilities.</a:t>
            </a:r>
          </a:p>
          <a:p>
            <a:pPr lvl="3"/>
            <a:r>
              <a:rPr lang="en-GB" sz="2400"/>
              <a:t>Requires </a:t>
            </a:r>
            <a:r>
              <a:rPr lang="en-GB" sz="2400" b="1"/>
              <a:t>inclusive voter education</a:t>
            </a:r>
            <a:r>
              <a:rPr lang="en-GB" sz="2400"/>
              <a:t>, though implementation is inconsistent.</a:t>
            </a:r>
          </a:p>
          <a:p>
            <a:pPr lvl="3"/>
            <a:r>
              <a:rPr lang="en-GB" sz="2400"/>
              <a:t>Recent amendments (2024) include provisions for </a:t>
            </a:r>
            <a:r>
              <a:rPr lang="en-GB" sz="2400" b="1"/>
              <a:t>gender representation </a:t>
            </a:r>
            <a:r>
              <a:rPr lang="en-GB" sz="2400"/>
              <a:t>in electoral committees, but disability-specific representation is not clearly mandated.</a:t>
            </a:r>
          </a:p>
          <a:p>
            <a:pPr lvl="3"/>
            <a:endParaRPr lang="en-GB"/>
          </a:p>
        </p:txBody>
      </p:sp>
      <p:sp>
        <p:nvSpPr>
          <p:cNvPr id="4" name="Footer Placeholder 3">
            <a:extLst>
              <a:ext uri="{FF2B5EF4-FFF2-40B4-BE49-F238E27FC236}">
                <a16:creationId xmlns:a16="http://schemas.microsoft.com/office/drawing/2014/main" id="{F535ACBC-6ADC-BD6A-E100-B251E4B15198}"/>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31278586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F2790-EF2D-4FD4-8EA9-D7CB971A83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55AED7-2DA5-93C6-B99B-EFEF99D6706E}"/>
              </a:ext>
            </a:extLst>
          </p:cNvPr>
          <p:cNvSpPr>
            <a:spLocks noGrp="1"/>
          </p:cNvSpPr>
          <p:nvPr>
            <p:ph type="title"/>
          </p:nvPr>
        </p:nvSpPr>
        <p:spPr>
          <a:xfrm>
            <a:off x="449261" y="466725"/>
            <a:ext cx="9756000" cy="1086781"/>
          </a:xfrm>
        </p:spPr>
        <p:txBody>
          <a:bodyPr/>
          <a:lstStyle/>
          <a:p>
            <a:r>
              <a:rPr lang="en-GB" dirty="0"/>
              <a:t>Country-specific examples</a:t>
            </a:r>
          </a:p>
        </p:txBody>
      </p:sp>
      <p:sp>
        <p:nvSpPr>
          <p:cNvPr id="4" name="Footer Placeholder 3">
            <a:extLst>
              <a:ext uri="{FF2B5EF4-FFF2-40B4-BE49-F238E27FC236}">
                <a16:creationId xmlns:a16="http://schemas.microsoft.com/office/drawing/2014/main" id="{0F6B67ED-73CD-0837-63E8-78ED6D6FE66B}"/>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
        <p:nvSpPr>
          <p:cNvPr id="6" name="Content Placeholder 2">
            <a:extLst>
              <a:ext uri="{FF2B5EF4-FFF2-40B4-BE49-F238E27FC236}">
                <a16:creationId xmlns:a16="http://schemas.microsoft.com/office/drawing/2014/main" id="{72C66ABA-C8F1-151F-315D-EA2909426F9D}"/>
              </a:ext>
              <a:ext uri="{C183D7F6-B498-43B3-948B-1728B52AA6E4}">
                <adec:decorative xmlns:adec="http://schemas.microsoft.com/office/drawing/2017/decorative" val="0"/>
              </a:ext>
            </a:extLst>
          </p:cNvPr>
          <p:cNvSpPr txBox="1">
            <a:spLocks/>
          </p:cNvSpPr>
          <p:nvPr/>
        </p:nvSpPr>
        <p:spPr>
          <a:xfrm>
            <a:off x="1540642" y="1795424"/>
            <a:ext cx="5253448" cy="4801792"/>
          </a:xfrm>
          <a:prstGeom prst="rect">
            <a:avLst/>
          </a:prstGeom>
        </p:spPr>
        <p:txBody>
          <a:bodyPr vert="horz" wrap="square" lIns="0" tIns="0" rIns="0" bIns="0" rtlCol="0" anchor="t" anchorCtr="0">
            <a:noAutofit/>
          </a:bodyPr>
          <a:lstStyle>
            <a:lvl1pPr marL="0" indent="0" algn="l" defTabSz="801929" rtl="0" eaLnBrk="1" latinLnBrk="0" hangingPunct="1">
              <a:lnSpc>
                <a:spcPct val="110000"/>
              </a:lnSpc>
              <a:spcBef>
                <a:spcPts val="1000"/>
              </a:spcBef>
              <a:spcAft>
                <a:spcPts val="400"/>
              </a:spcAft>
              <a:buFont typeface="Arial" panose="020B0604020202020204" pitchFamily="34" charset="0"/>
              <a:buNone/>
              <a:defRPr sz="2600" b="1" kern="1200">
                <a:solidFill>
                  <a:schemeClr val="tx1"/>
                </a:solidFill>
                <a:latin typeface="+mn-lt"/>
                <a:ea typeface="+mn-ea"/>
                <a:cs typeface="+mn-cs"/>
              </a:defRPr>
            </a:lvl1pPr>
            <a:lvl2pPr marL="0" indent="0" algn="l" defTabSz="801929" rtl="0" eaLnBrk="1" latinLnBrk="0" hangingPunct="1">
              <a:lnSpc>
                <a:spcPct val="110000"/>
              </a:lnSpc>
              <a:spcBef>
                <a:spcPts val="8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801929" rtl="0" eaLnBrk="1" latinLnBrk="0" hangingPunct="1">
              <a:lnSpc>
                <a:spcPct val="110000"/>
              </a:lnSpc>
              <a:spcBef>
                <a:spcPts val="4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4pPr>
            <a:lvl5pPr marL="468000" indent="-252000" algn="l" defTabSz="801929" rtl="0" eaLnBrk="1" latinLnBrk="0" hangingPunct="1">
              <a:lnSpc>
                <a:spcPct val="110000"/>
              </a:lnSpc>
              <a:spcBef>
                <a:spcPts val="200"/>
              </a:spcBef>
              <a:spcAft>
                <a:spcPts val="600"/>
              </a:spcAft>
              <a:buClr>
                <a:schemeClr val="accent3"/>
              </a:buClr>
              <a:buFont typeface="Arial" panose="020B0604020202020204" pitchFamily="34" charset="0"/>
              <a:buChar char="–"/>
              <a:defRPr sz="2000" kern="1200">
                <a:solidFill>
                  <a:schemeClr val="tx1"/>
                </a:solidFill>
                <a:latin typeface="+mn-lt"/>
                <a:ea typeface="+mn-ea"/>
                <a:cs typeface="+mn-cs"/>
              </a:defRPr>
            </a:lvl5pPr>
            <a:lvl6pPr marL="288000" indent="-288000" algn="l" defTabSz="801929" rtl="0" eaLnBrk="1" latinLnBrk="0" hangingPunct="1">
              <a:lnSpc>
                <a:spcPct val="110000"/>
              </a:lnSpc>
              <a:spcBef>
                <a:spcPts val="200"/>
              </a:spcBef>
              <a:spcAft>
                <a:spcPts val="600"/>
              </a:spcAft>
              <a:buClr>
                <a:schemeClr val="accent3"/>
              </a:buClr>
              <a:buFont typeface="+mj-lt"/>
              <a:buAutoNum type="arabicPeriod"/>
              <a:defRPr sz="2000"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lvl="2"/>
            <a:r>
              <a:rPr lang="en-GB" sz="2400"/>
              <a:t>This slide is for the facilitator to add their own country-specific examples. </a:t>
            </a:r>
            <a:endParaRPr lang="en-gb" sz="2400"/>
          </a:p>
        </p:txBody>
      </p:sp>
      <p:pic>
        <p:nvPicPr>
          <p:cNvPr id="7" name="Picture 6">
            <a:extLst>
              <a:ext uri="{FF2B5EF4-FFF2-40B4-BE49-F238E27FC236}">
                <a16:creationId xmlns:a16="http://schemas.microsoft.com/office/drawing/2014/main" id="{2292F4F1-BD64-03EA-7FBB-4577C10D8D5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61" y="1647707"/>
            <a:ext cx="894735" cy="894735"/>
          </a:xfrm>
          <a:prstGeom prst="rect">
            <a:avLst/>
          </a:prstGeom>
        </p:spPr>
      </p:pic>
    </p:spTree>
    <p:extLst>
      <p:ext uri="{BB962C8B-B14F-4D97-AF65-F5344CB8AC3E}">
        <p14:creationId xmlns:p14="http://schemas.microsoft.com/office/powerpoint/2010/main" val="5073037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8D594-28E2-3D8E-F804-257B7FD001E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842D45-A409-A6D8-CDCD-CA5D41FD106E}"/>
              </a:ext>
            </a:extLst>
          </p:cNvPr>
          <p:cNvSpPr>
            <a:spLocks noGrp="1"/>
          </p:cNvSpPr>
          <p:nvPr>
            <p:ph type="ctrTitle"/>
          </p:nvPr>
        </p:nvSpPr>
        <p:spPr>
          <a:xfrm>
            <a:off x="449262" y="1944506"/>
            <a:ext cx="9757439" cy="1456376"/>
          </a:xfrm>
        </p:spPr>
        <p:txBody>
          <a:bodyPr/>
          <a:lstStyle/>
          <a:p>
            <a:r>
              <a:rPr lang="en-GB" dirty="0"/>
              <a:t>Group work                               </a:t>
            </a:r>
          </a:p>
        </p:txBody>
      </p:sp>
      <p:sp>
        <p:nvSpPr>
          <p:cNvPr id="3" name="Subtitle 2">
            <a:extLst>
              <a:ext uri="{FF2B5EF4-FFF2-40B4-BE49-F238E27FC236}">
                <a16:creationId xmlns:a16="http://schemas.microsoft.com/office/drawing/2014/main" id="{FA7F9C62-C5F4-AFD5-499C-D92D7E8F2F80}"/>
              </a:ext>
            </a:extLst>
          </p:cNvPr>
          <p:cNvSpPr>
            <a:spLocks noGrp="1"/>
          </p:cNvSpPr>
          <p:nvPr>
            <p:ph type="subTitle" idx="1"/>
          </p:nvPr>
        </p:nvSpPr>
        <p:spPr>
          <a:xfrm>
            <a:off x="457346" y="3147960"/>
            <a:ext cx="6002448" cy="1599138"/>
          </a:xfrm>
        </p:spPr>
        <p:txBody>
          <a:bodyPr/>
          <a:lstStyle/>
          <a:p>
            <a:r>
              <a:rPr lang="en-GB" sz="4000"/>
              <a:t>Key gaps in the realisation of legalisation and </a:t>
            </a:r>
            <a:br>
              <a:rPr lang="en-GB" sz="4000"/>
            </a:br>
            <a:r>
              <a:rPr lang="en-GB" sz="4000"/>
              <a:t>policy commitments </a:t>
            </a:r>
          </a:p>
        </p:txBody>
      </p:sp>
      <p:sp>
        <p:nvSpPr>
          <p:cNvPr id="10" name="Footer Placeholder 4">
            <a:extLst>
              <a:ext uri="{FF2B5EF4-FFF2-40B4-BE49-F238E27FC236}">
                <a16:creationId xmlns:a16="http://schemas.microsoft.com/office/drawing/2014/main" id="{55C12F24-3785-8F20-4BA2-A7AC2AAFC6D0}"/>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2: Disability-inclusive elections  </a:t>
            </a:r>
          </a:p>
        </p:txBody>
      </p:sp>
      <p:pic>
        <p:nvPicPr>
          <p:cNvPr id="11" name="Picture 10">
            <a:extLst>
              <a:ext uri="{FF2B5EF4-FFF2-40B4-BE49-F238E27FC236}">
                <a16:creationId xmlns:a16="http://schemas.microsoft.com/office/drawing/2014/main" id="{92CE5A4A-0CE9-FE47-8FBE-E444BEF9BBB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6203011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DF80B-21A6-C5E0-E974-246C8D5142E9}"/>
              </a:ext>
            </a:extLst>
          </p:cNvPr>
          <p:cNvSpPr>
            <a:spLocks noGrp="1"/>
          </p:cNvSpPr>
          <p:nvPr>
            <p:ph type="title"/>
          </p:nvPr>
        </p:nvSpPr>
        <p:spPr>
          <a:xfrm>
            <a:off x="449261" y="466725"/>
            <a:ext cx="9756000" cy="1086781"/>
          </a:xfrm>
        </p:spPr>
        <p:txBody>
          <a:bodyPr/>
          <a:lstStyle/>
          <a:p>
            <a:r>
              <a:rPr lang="en-GB" dirty="0"/>
              <a:t>Examples of key gaps</a:t>
            </a:r>
          </a:p>
        </p:txBody>
      </p:sp>
      <p:sp>
        <p:nvSpPr>
          <p:cNvPr id="3" name="Content Placeholder 2">
            <a:extLst>
              <a:ext uri="{FF2B5EF4-FFF2-40B4-BE49-F238E27FC236}">
                <a16:creationId xmlns:a16="http://schemas.microsoft.com/office/drawing/2014/main" id="{3BB3112F-8D11-3A2C-F02B-3FC23A49D5C8}"/>
              </a:ext>
            </a:extLst>
          </p:cNvPr>
          <p:cNvSpPr>
            <a:spLocks noGrp="1"/>
          </p:cNvSpPr>
          <p:nvPr>
            <p:ph idx="1"/>
          </p:nvPr>
        </p:nvSpPr>
        <p:spPr>
          <a:xfrm>
            <a:off x="449263" y="1553506"/>
            <a:ext cx="9755998" cy="4962864"/>
          </a:xfrm>
        </p:spPr>
        <p:txBody>
          <a:bodyPr numCol="2" spcCol="540000"/>
          <a:lstStyle/>
          <a:p>
            <a:pPr lvl="3"/>
            <a:r>
              <a:rPr lang="en-GB" b="1"/>
              <a:t>Limited awareness </a:t>
            </a:r>
            <a:r>
              <a:rPr lang="en-GB"/>
              <a:t>of people with disabilities on their right to vote and the policy requirements to support accessible voting.</a:t>
            </a:r>
          </a:p>
          <a:p>
            <a:pPr lvl="3"/>
            <a:r>
              <a:rPr lang="en-GB" b="1"/>
              <a:t>Capacity gaps: </a:t>
            </a:r>
            <a:r>
              <a:rPr lang="en-GB"/>
              <a:t>Many election officials, and others responsible for implementation policies on the ground, may have limited knowledge on disability inclusion.</a:t>
            </a:r>
          </a:p>
          <a:p>
            <a:pPr lvl="3"/>
            <a:r>
              <a:rPr lang="en-GB" b="1"/>
              <a:t>Accountability frameworks </a:t>
            </a:r>
            <a:r>
              <a:rPr lang="en-GB"/>
              <a:t>need to be reinforced when it comes to accountability for implementing inclusive election policies and accessibility measures.  </a:t>
            </a:r>
            <a:br>
              <a:rPr lang="en-GB"/>
            </a:br>
            <a:br>
              <a:rPr lang="en-GB"/>
            </a:br>
            <a:endParaRPr lang="en-GB"/>
          </a:p>
          <a:p>
            <a:pPr lvl="3"/>
            <a:r>
              <a:rPr lang="en-GB" b="1"/>
              <a:t>Data: </a:t>
            </a:r>
            <a:r>
              <a:rPr lang="en-GB"/>
              <a:t>Absence of disaggregated data on voters with disabilities hinders planning and accountability.</a:t>
            </a:r>
          </a:p>
          <a:p>
            <a:pPr lvl="3"/>
            <a:r>
              <a:rPr lang="en-GB" b="1"/>
              <a:t>Enforcement: </a:t>
            </a:r>
            <a:r>
              <a:rPr lang="en-GB"/>
              <a:t>Limited monitoring and enforcement of legal provisions; lack of penalties for non-compliance.</a:t>
            </a:r>
          </a:p>
          <a:p>
            <a:pPr lvl="3"/>
            <a:r>
              <a:rPr lang="en-GB" b="1"/>
              <a:t>Resourcing: </a:t>
            </a:r>
            <a:r>
              <a:rPr lang="en-GB"/>
              <a:t>Inadequate budget allocations for inclusive electoral practices.</a:t>
            </a:r>
          </a:p>
          <a:p>
            <a:pPr lvl="3"/>
            <a:r>
              <a:rPr lang="en-GB" b="1"/>
              <a:t>Multi-stakeholder collaboration: </a:t>
            </a:r>
            <a:r>
              <a:rPr lang="en-GB"/>
              <a:t>limited spaces for collaboration between electoral institutions, disability mechanisms and organisations of people with disabilities. </a:t>
            </a:r>
          </a:p>
          <a:p>
            <a:pPr lvl="3"/>
            <a:endParaRPr lang="en-GB"/>
          </a:p>
        </p:txBody>
      </p:sp>
      <p:sp>
        <p:nvSpPr>
          <p:cNvPr id="4" name="Footer Placeholder 3">
            <a:extLst>
              <a:ext uri="{FF2B5EF4-FFF2-40B4-BE49-F238E27FC236}">
                <a16:creationId xmlns:a16="http://schemas.microsoft.com/office/drawing/2014/main" id="{1EAD3B73-11A2-5EB8-2280-C995F5C83D3D}"/>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2: Disability-inclusive elections  </a:t>
            </a:r>
          </a:p>
        </p:txBody>
      </p:sp>
    </p:spTree>
    <p:extLst>
      <p:ext uri="{BB962C8B-B14F-4D97-AF65-F5344CB8AC3E}">
        <p14:creationId xmlns:p14="http://schemas.microsoft.com/office/powerpoint/2010/main" val="18003889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50F47-1E03-EBFB-1CBF-00E91D2F1B7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00F7651-6839-DECF-8B76-6255E7334E1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 y="-2011561"/>
            <a:ext cx="11169444" cy="9581068"/>
          </a:xfrm>
          <a:prstGeom prst="rect">
            <a:avLst/>
          </a:prstGeom>
        </p:spPr>
      </p:pic>
      <p:sp>
        <p:nvSpPr>
          <p:cNvPr id="5" name="Rectangle 4">
            <a:extLst>
              <a:ext uri="{FF2B5EF4-FFF2-40B4-BE49-F238E27FC236}">
                <a16:creationId xmlns:a16="http://schemas.microsoft.com/office/drawing/2014/main" id="{214C6E72-90F0-581F-5C84-9E39A862CB65}"/>
              </a:ext>
              <a:ext uri="{C183D7F6-B498-43B3-948B-1728B52AA6E4}">
                <adec:decorative xmlns:adec="http://schemas.microsoft.com/office/drawing/2017/decorative" val="1"/>
              </a:ext>
            </a:extLst>
          </p:cNvPr>
          <p:cNvSpPr/>
          <p:nvPr/>
        </p:nvSpPr>
        <p:spPr>
          <a:xfrm>
            <a:off x="-1" y="2698881"/>
            <a:ext cx="6172201" cy="633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accent3"/>
              </a:solidFill>
            </a:endParaRPr>
          </a:p>
        </p:txBody>
      </p:sp>
      <p:sp>
        <p:nvSpPr>
          <p:cNvPr id="6" name="Rectangle 5">
            <a:extLst>
              <a:ext uri="{FF2B5EF4-FFF2-40B4-BE49-F238E27FC236}">
                <a16:creationId xmlns:a16="http://schemas.microsoft.com/office/drawing/2014/main" id="{D3B394F2-5DDA-4F28-C4F3-F900D024B277}"/>
              </a:ext>
              <a:ext uri="{C183D7F6-B498-43B3-948B-1728B52AA6E4}">
                <adec:decorative xmlns:adec="http://schemas.microsoft.com/office/drawing/2017/decorative" val="1"/>
              </a:ext>
            </a:extLst>
          </p:cNvPr>
          <p:cNvSpPr/>
          <p:nvPr/>
        </p:nvSpPr>
        <p:spPr>
          <a:xfrm>
            <a:off x="-2" y="2015708"/>
            <a:ext cx="6807201" cy="633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accent3"/>
              </a:solidFill>
            </a:endParaRPr>
          </a:p>
        </p:txBody>
      </p:sp>
      <p:sp>
        <p:nvSpPr>
          <p:cNvPr id="2" name="Title 1">
            <a:extLst>
              <a:ext uri="{FF2B5EF4-FFF2-40B4-BE49-F238E27FC236}">
                <a16:creationId xmlns:a16="http://schemas.microsoft.com/office/drawing/2014/main" id="{A07420F0-46F0-12B5-2825-E6BB67649ED3}"/>
              </a:ext>
            </a:extLst>
          </p:cNvPr>
          <p:cNvSpPr>
            <a:spLocks noGrp="1"/>
          </p:cNvSpPr>
          <p:nvPr>
            <p:ph type="ctrTitle"/>
          </p:nvPr>
        </p:nvSpPr>
        <p:spPr>
          <a:xfrm>
            <a:off x="449263" y="1967467"/>
            <a:ext cx="6583835" cy="1339453"/>
          </a:xfrm>
        </p:spPr>
        <p:txBody>
          <a:bodyPr/>
          <a:lstStyle/>
          <a:p>
            <a:r>
              <a:rPr lang="en-GB" dirty="0"/>
              <a:t>Identifying barriers and sharing best practice</a:t>
            </a:r>
          </a:p>
        </p:txBody>
      </p:sp>
      <p:sp>
        <p:nvSpPr>
          <p:cNvPr id="4" name="Text Placeholder 3">
            <a:extLst>
              <a:ext uri="{FF2B5EF4-FFF2-40B4-BE49-F238E27FC236}">
                <a16:creationId xmlns:a16="http://schemas.microsoft.com/office/drawing/2014/main" id="{4965FD58-D21D-F86B-938E-2BB3C8087F26}"/>
              </a:ext>
            </a:extLst>
          </p:cNvPr>
          <p:cNvSpPr>
            <a:spLocks noGrp="1"/>
          </p:cNvSpPr>
          <p:nvPr>
            <p:ph type="body" sz="quarter" idx="10"/>
          </p:nvPr>
        </p:nvSpPr>
        <p:spPr>
          <a:xfrm>
            <a:off x="339640" y="604007"/>
            <a:ext cx="1460500" cy="1338262"/>
          </a:xfrm>
        </p:spPr>
        <p:txBody>
          <a:bodyPr/>
          <a:lstStyle/>
          <a:p>
            <a:r>
              <a:rPr lang="en-GB"/>
              <a:t>03</a:t>
            </a:r>
          </a:p>
        </p:txBody>
      </p:sp>
    </p:spTree>
    <p:extLst>
      <p:ext uri="{BB962C8B-B14F-4D97-AF65-F5344CB8AC3E}">
        <p14:creationId xmlns:p14="http://schemas.microsoft.com/office/powerpoint/2010/main" val="1811986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a:extLst>
            <a:ext uri="{FF2B5EF4-FFF2-40B4-BE49-F238E27FC236}">
              <a16:creationId xmlns:a16="http://schemas.microsoft.com/office/drawing/2014/main" id="{A98626E2-ECA2-9973-DF21-0B3E0E9F305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8E622BDB-2B97-18E8-8B38-47B07B524D33}"/>
              </a:ext>
            </a:extLst>
          </p:cNvPr>
          <p:cNvSpPr>
            <a:spLocks noGrp="1"/>
          </p:cNvSpPr>
          <p:nvPr>
            <p:ph type="ctrTitle"/>
          </p:nvPr>
        </p:nvSpPr>
        <p:spPr/>
        <p:txBody>
          <a:bodyPr/>
          <a:lstStyle/>
          <a:p>
            <a:r>
              <a:rPr lang="en-GB" dirty="0"/>
              <a:t>Group discussion               </a:t>
            </a:r>
          </a:p>
        </p:txBody>
      </p:sp>
      <p:sp>
        <p:nvSpPr>
          <p:cNvPr id="7" name="Subtitle 6">
            <a:extLst>
              <a:ext uri="{FF2B5EF4-FFF2-40B4-BE49-F238E27FC236}">
                <a16:creationId xmlns:a16="http://schemas.microsoft.com/office/drawing/2014/main" id="{340ED706-FE49-5CF4-EB81-ECABF081379B}"/>
              </a:ext>
            </a:extLst>
          </p:cNvPr>
          <p:cNvSpPr>
            <a:spLocks noGrp="1"/>
          </p:cNvSpPr>
          <p:nvPr>
            <p:ph type="subTitle" idx="1"/>
          </p:nvPr>
        </p:nvSpPr>
        <p:spPr/>
        <p:txBody>
          <a:bodyPr/>
          <a:lstStyle/>
          <a:p>
            <a:r>
              <a:rPr lang="en-GB" sz="4000"/>
              <a:t>Why conduct an accessibility </a:t>
            </a:r>
            <a:br>
              <a:rPr lang="en-GB" sz="4000"/>
            </a:br>
            <a:r>
              <a:rPr lang="en-GB" sz="4000"/>
              <a:t>audit of polling stations?</a:t>
            </a:r>
          </a:p>
        </p:txBody>
      </p:sp>
      <p:sp>
        <p:nvSpPr>
          <p:cNvPr id="4" name="Footer Placeholder 3">
            <a:extLst>
              <a:ext uri="{FF2B5EF4-FFF2-40B4-BE49-F238E27FC236}">
                <a16:creationId xmlns:a16="http://schemas.microsoft.com/office/drawing/2014/main" id="{683054BF-9301-CF67-3B02-3D6B9DC9FDB4}"/>
              </a:ext>
              <a:ext uri="{C183D7F6-B498-43B3-948B-1728B52AA6E4}">
                <adec:decorative xmlns:adec="http://schemas.microsoft.com/office/drawing/2017/decorative" val="1"/>
              </a:ext>
            </a:extLst>
          </p:cNvPr>
          <p:cNvSpPr>
            <a:spLocks noGrp="1"/>
          </p:cNvSpPr>
          <p:nvPr>
            <p:ph type="ftr" sz="quarter" idx="10"/>
          </p:nvPr>
        </p:nvSpPr>
        <p:spPr/>
        <p:txBody>
          <a:bodyPr/>
          <a:lstStyle/>
          <a:p>
            <a:r>
              <a:rPr lang="en-GB"/>
              <a:t>Part 1: Introduction to disability inclusion</a:t>
            </a:r>
          </a:p>
        </p:txBody>
      </p:sp>
      <p:grpSp>
        <p:nvGrpSpPr>
          <p:cNvPr id="16" name="Group 15">
            <a:extLst>
              <a:ext uri="{FF2B5EF4-FFF2-40B4-BE49-F238E27FC236}">
                <a16:creationId xmlns:a16="http://schemas.microsoft.com/office/drawing/2014/main" id="{4EE79927-9C41-FDFA-31D9-5900D0FB319E}"/>
              </a:ext>
              <a:ext uri="{C183D7F6-B498-43B3-948B-1728B52AA6E4}">
                <adec:decorative xmlns:adec="http://schemas.microsoft.com/office/drawing/2017/decorative" val="1"/>
              </a:ext>
            </a:extLst>
          </p:cNvPr>
          <p:cNvGrpSpPr>
            <a:grpSpLocks noChangeAspect="1"/>
          </p:cNvGrpSpPr>
          <p:nvPr/>
        </p:nvGrpSpPr>
        <p:grpSpPr>
          <a:xfrm>
            <a:off x="7702245" y="637164"/>
            <a:ext cx="2158667" cy="1550148"/>
            <a:chOff x="8001797" y="4553104"/>
            <a:chExt cx="958150" cy="688052"/>
          </a:xfrm>
        </p:grpSpPr>
        <p:sp>
          <p:nvSpPr>
            <p:cNvPr id="17" name="Freeform: Shape 2">
              <a:extLst>
                <a:ext uri="{FF2B5EF4-FFF2-40B4-BE49-F238E27FC236}">
                  <a16:creationId xmlns:a16="http://schemas.microsoft.com/office/drawing/2014/main" id="{37BCEA95-BD1F-F7EF-1F7A-8D3C062FAF5D}"/>
                </a:ext>
              </a:extLst>
            </p:cNvPr>
            <p:cNvSpPr/>
            <p:nvPr/>
          </p:nvSpPr>
          <p:spPr>
            <a:xfrm>
              <a:off x="8001797" y="4553104"/>
              <a:ext cx="607915" cy="688052"/>
            </a:xfrm>
            <a:custGeom>
              <a:avLst/>
              <a:gdLst>
                <a:gd name="connsiteX0" fmla="*/ 343864 w 607915"/>
                <a:gd name="connsiteY0" fmla="*/ 688052 h 688052"/>
                <a:gd name="connsiteX1" fmla="*/ 178315 w 607915"/>
                <a:gd name="connsiteY1" fmla="*/ 645635 h 688052"/>
                <a:gd name="connsiteX2" fmla="*/ 54618 w 607915"/>
                <a:gd name="connsiteY2" fmla="*/ 687083 h 688052"/>
                <a:gd name="connsiteX3" fmla="*/ 37004 w 607915"/>
                <a:gd name="connsiteY3" fmla="*/ 682962 h 688052"/>
                <a:gd name="connsiteX4" fmla="*/ 32884 w 607915"/>
                <a:gd name="connsiteY4" fmla="*/ 665349 h 688052"/>
                <a:gd name="connsiteX5" fmla="*/ 70615 w 607915"/>
                <a:gd name="connsiteY5" fmla="*/ 552801 h 688052"/>
                <a:gd name="connsiteX6" fmla="*/ 0 w 607915"/>
                <a:gd name="connsiteY6" fmla="*/ 343945 h 688052"/>
                <a:gd name="connsiteX7" fmla="*/ 343945 w 607915"/>
                <a:gd name="connsiteY7" fmla="*/ 0 h 688052"/>
                <a:gd name="connsiteX8" fmla="*/ 606610 w 607915"/>
                <a:gd name="connsiteY8" fmla="*/ 130888 h 688052"/>
                <a:gd name="connsiteX9" fmla="*/ 604268 w 607915"/>
                <a:gd name="connsiteY9" fmla="*/ 142038 h 688052"/>
                <a:gd name="connsiteX10" fmla="*/ 593118 w 607915"/>
                <a:gd name="connsiteY10" fmla="*/ 139695 h 688052"/>
                <a:gd name="connsiteX11" fmla="*/ 344026 w 607915"/>
                <a:gd name="connsiteY11" fmla="*/ 16159 h 688052"/>
                <a:gd name="connsiteX12" fmla="*/ 16240 w 607915"/>
                <a:gd name="connsiteY12" fmla="*/ 343945 h 688052"/>
                <a:gd name="connsiteX13" fmla="*/ 86047 w 607915"/>
                <a:gd name="connsiteY13" fmla="*/ 546256 h 688052"/>
                <a:gd name="connsiteX14" fmla="*/ 87340 w 607915"/>
                <a:gd name="connsiteY14" fmla="*/ 553851 h 688052"/>
                <a:gd name="connsiteX15" fmla="*/ 48235 w 607915"/>
                <a:gd name="connsiteY15" fmla="*/ 670439 h 688052"/>
                <a:gd name="connsiteX16" fmla="*/ 48477 w 607915"/>
                <a:gd name="connsiteY16" fmla="*/ 671489 h 688052"/>
                <a:gd name="connsiteX17" fmla="*/ 49528 w 607915"/>
                <a:gd name="connsiteY17" fmla="*/ 671731 h 688052"/>
                <a:gd name="connsiteX18" fmla="*/ 176618 w 607915"/>
                <a:gd name="connsiteY18" fmla="*/ 629152 h 688052"/>
                <a:gd name="connsiteX19" fmla="*/ 183163 w 607915"/>
                <a:gd name="connsiteY19" fmla="*/ 629799 h 688052"/>
                <a:gd name="connsiteX20" fmla="*/ 343945 w 607915"/>
                <a:gd name="connsiteY20" fmla="*/ 671893 h 688052"/>
                <a:gd name="connsiteX21" fmla="*/ 566860 w 607915"/>
                <a:gd name="connsiteY21" fmla="*/ 584392 h 688052"/>
                <a:gd name="connsiteX22" fmla="*/ 578251 w 607915"/>
                <a:gd name="connsiteY22" fmla="*/ 584796 h 688052"/>
                <a:gd name="connsiteX23" fmla="*/ 577848 w 607915"/>
                <a:gd name="connsiteY23" fmla="*/ 596188 h 688052"/>
                <a:gd name="connsiteX24" fmla="*/ 343864 w 607915"/>
                <a:gd name="connsiteY24" fmla="*/ 688052 h 68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915" h="688052">
                  <a:moveTo>
                    <a:pt x="343864" y="688052"/>
                  </a:moveTo>
                  <a:cubicBezTo>
                    <a:pt x="285773" y="688052"/>
                    <a:pt x="228650" y="673428"/>
                    <a:pt x="178315" y="645635"/>
                  </a:cubicBezTo>
                  <a:lnTo>
                    <a:pt x="54618" y="687083"/>
                  </a:lnTo>
                  <a:cubicBezTo>
                    <a:pt x="48396" y="689183"/>
                    <a:pt x="41610" y="687567"/>
                    <a:pt x="37004" y="682962"/>
                  </a:cubicBezTo>
                  <a:cubicBezTo>
                    <a:pt x="32399" y="678357"/>
                    <a:pt x="30783" y="671570"/>
                    <a:pt x="32884" y="665349"/>
                  </a:cubicBezTo>
                  <a:lnTo>
                    <a:pt x="70615" y="552801"/>
                  </a:lnTo>
                  <a:cubicBezTo>
                    <a:pt x="24400" y="492447"/>
                    <a:pt x="0" y="420378"/>
                    <a:pt x="0" y="343945"/>
                  </a:cubicBezTo>
                  <a:cubicBezTo>
                    <a:pt x="0" y="154319"/>
                    <a:pt x="154319" y="0"/>
                    <a:pt x="343945" y="0"/>
                  </a:cubicBezTo>
                  <a:cubicBezTo>
                    <a:pt x="429184" y="0"/>
                    <a:pt x="547711" y="40963"/>
                    <a:pt x="606610" y="130888"/>
                  </a:cubicBezTo>
                  <a:cubicBezTo>
                    <a:pt x="609035" y="134605"/>
                    <a:pt x="607984" y="139614"/>
                    <a:pt x="604268" y="142038"/>
                  </a:cubicBezTo>
                  <a:cubicBezTo>
                    <a:pt x="600551" y="144462"/>
                    <a:pt x="595541" y="143412"/>
                    <a:pt x="593118" y="139695"/>
                  </a:cubicBezTo>
                  <a:cubicBezTo>
                    <a:pt x="537531" y="54779"/>
                    <a:pt x="425064" y="16159"/>
                    <a:pt x="344026" y="16159"/>
                  </a:cubicBezTo>
                  <a:cubicBezTo>
                    <a:pt x="163287" y="16159"/>
                    <a:pt x="16240" y="163206"/>
                    <a:pt x="16240" y="343945"/>
                  </a:cubicBezTo>
                  <a:cubicBezTo>
                    <a:pt x="16240" y="418115"/>
                    <a:pt x="40398" y="488084"/>
                    <a:pt x="86047" y="546256"/>
                  </a:cubicBezTo>
                  <a:cubicBezTo>
                    <a:pt x="87744" y="548357"/>
                    <a:pt x="88228" y="551266"/>
                    <a:pt x="87340" y="553851"/>
                  </a:cubicBezTo>
                  <a:lnTo>
                    <a:pt x="48235" y="670439"/>
                  </a:lnTo>
                  <a:cubicBezTo>
                    <a:pt x="48154" y="670600"/>
                    <a:pt x="47992" y="671085"/>
                    <a:pt x="48477" y="671489"/>
                  </a:cubicBezTo>
                  <a:cubicBezTo>
                    <a:pt x="48962" y="671974"/>
                    <a:pt x="49366" y="671812"/>
                    <a:pt x="49528" y="671731"/>
                  </a:cubicBezTo>
                  <a:lnTo>
                    <a:pt x="176618" y="629152"/>
                  </a:lnTo>
                  <a:cubicBezTo>
                    <a:pt x="178800" y="628425"/>
                    <a:pt x="181143" y="628668"/>
                    <a:pt x="183163" y="629799"/>
                  </a:cubicBezTo>
                  <a:cubicBezTo>
                    <a:pt x="231802" y="657350"/>
                    <a:pt x="287388" y="671893"/>
                    <a:pt x="343945" y="671893"/>
                  </a:cubicBezTo>
                  <a:cubicBezTo>
                    <a:pt x="426922" y="671893"/>
                    <a:pt x="506101" y="640787"/>
                    <a:pt x="566860" y="584392"/>
                  </a:cubicBezTo>
                  <a:cubicBezTo>
                    <a:pt x="570091" y="581322"/>
                    <a:pt x="575262" y="581564"/>
                    <a:pt x="578251" y="584796"/>
                  </a:cubicBezTo>
                  <a:cubicBezTo>
                    <a:pt x="581321" y="588028"/>
                    <a:pt x="581080" y="593198"/>
                    <a:pt x="577848" y="596188"/>
                  </a:cubicBezTo>
                  <a:cubicBezTo>
                    <a:pt x="514019" y="655411"/>
                    <a:pt x="430961" y="688052"/>
                    <a:pt x="343864" y="688052"/>
                  </a:cubicBezTo>
                  <a:close/>
                </a:path>
              </a:pathLst>
            </a:custGeom>
            <a:solidFill>
              <a:schemeClr val="bg1">
                <a:lumMod val="95000"/>
              </a:schemeClr>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 name="Freeform: Shape 5">
              <a:extLst>
                <a:ext uri="{FF2B5EF4-FFF2-40B4-BE49-F238E27FC236}">
                  <a16:creationId xmlns:a16="http://schemas.microsoft.com/office/drawing/2014/main" id="{7B0B99AD-D7D9-2236-4AAF-741704354F35}"/>
                </a:ext>
              </a:extLst>
            </p:cNvPr>
            <p:cNvSpPr/>
            <p:nvPr/>
          </p:nvSpPr>
          <p:spPr>
            <a:xfrm>
              <a:off x="8511050" y="4703221"/>
              <a:ext cx="448897" cy="448989"/>
            </a:xfrm>
            <a:custGeom>
              <a:avLst/>
              <a:gdLst>
                <a:gd name="connsiteX0" fmla="*/ 427245 w 448897"/>
                <a:gd name="connsiteY0" fmla="*/ 440980 h 448989"/>
                <a:gd name="connsiteX1" fmla="*/ 419569 w 448897"/>
                <a:gd name="connsiteY1" fmla="*/ 448656 h 448989"/>
                <a:gd name="connsiteX2" fmla="*/ 334572 w 448897"/>
                <a:gd name="connsiteY2" fmla="*/ 420135 h 448989"/>
                <a:gd name="connsiteX3" fmla="*/ 224448 w 448897"/>
                <a:gd name="connsiteY3" fmla="*/ 448979 h 448989"/>
                <a:gd name="connsiteX4" fmla="*/ 0 w 448897"/>
                <a:gd name="connsiteY4" fmla="*/ 224449 h 448989"/>
                <a:gd name="connsiteX5" fmla="*/ 224448 w 448897"/>
                <a:gd name="connsiteY5" fmla="*/ 0 h 448989"/>
                <a:gd name="connsiteX6" fmla="*/ 448898 w 448897"/>
                <a:gd name="connsiteY6" fmla="*/ 224449 h 448989"/>
                <a:gd name="connsiteX7" fmla="*/ 401068 w 448897"/>
                <a:gd name="connsiteY7" fmla="*/ 363013 h 448989"/>
                <a:gd name="connsiteX8" fmla="*/ 427245 w 448897"/>
                <a:gd name="connsiteY8" fmla="*/ 440980 h 44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97" h="448989">
                  <a:moveTo>
                    <a:pt x="427245" y="440980"/>
                  </a:moveTo>
                  <a:cubicBezTo>
                    <a:pt x="428861" y="445747"/>
                    <a:pt x="424256" y="450272"/>
                    <a:pt x="419569" y="448656"/>
                  </a:cubicBezTo>
                  <a:lnTo>
                    <a:pt x="334572" y="420135"/>
                  </a:lnTo>
                  <a:cubicBezTo>
                    <a:pt x="302013" y="438476"/>
                    <a:pt x="264443" y="448979"/>
                    <a:pt x="224448" y="448979"/>
                  </a:cubicBezTo>
                  <a:cubicBezTo>
                    <a:pt x="100509" y="448979"/>
                    <a:pt x="0" y="348470"/>
                    <a:pt x="0" y="224449"/>
                  </a:cubicBezTo>
                  <a:cubicBezTo>
                    <a:pt x="0" y="100509"/>
                    <a:pt x="100509" y="0"/>
                    <a:pt x="224448" y="0"/>
                  </a:cubicBezTo>
                  <a:cubicBezTo>
                    <a:pt x="348470" y="0"/>
                    <a:pt x="448898" y="100509"/>
                    <a:pt x="448898" y="224449"/>
                  </a:cubicBezTo>
                  <a:cubicBezTo>
                    <a:pt x="448898" y="276724"/>
                    <a:pt x="431042" y="324878"/>
                    <a:pt x="401068" y="363013"/>
                  </a:cubicBezTo>
                  <a:lnTo>
                    <a:pt x="427245" y="440980"/>
                  </a:lnTo>
                  <a:close/>
                </a:path>
              </a:pathLst>
            </a:custGeom>
            <a:solidFill>
              <a:srgbClr val="FFBB22"/>
            </a:solidFill>
            <a:ln w="80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072101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77A64-27FB-F3BF-9B4E-8D3507E2827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3EFC6B4-F9ED-5E9D-E6D5-CD15E97C4C8C}"/>
              </a:ext>
            </a:extLst>
          </p:cNvPr>
          <p:cNvSpPr>
            <a:spLocks noGrp="1"/>
          </p:cNvSpPr>
          <p:nvPr>
            <p:ph type="ctrTitle"/>
          </p:nvPr>
        </p:nvSpPr>
        <p:spPr>
          <a:xfrm>
            <a:off x="449262" y="1944506"/>
            <a:ext cx="9757439" cy="1456376"/>
          </a:xfrm>
        </p:spPr>
        <p:txBody>
          <a:bodyPr/>
          <a:lstStyle/>
          <a:p>
            <a:r>
              <a:rPr lang="en-GB" dirty="0"/>
              <a:t>Group activity</a:t>
            </a:r>
          </a:p>
        </p:txBody>
      </p:sp>
      <p:sp>
        <p:nvSpPr>
          <p:cNvPr id="3" name="Subtitle 2">
            <a:extLst>
              <a:ext uri="{FF2B5EF4-FFF2-40B4-BE49-F238E27FC236}">
                <a16:creationId xmlns:a16="http://schemas.microsoft.com/office/drawing/2014/main" id="{D0CA38E0-53CF-F366-3F3F-08507A288678}"/>
              </a:ext>
            </a:extLst>
          </p:cNvPr>
          <p:cNvSpPr>
            <a:spLocks noGrp="1"/>
          </p:cNvSpPr>
          <p:nvPr>
            <p:ph type="subTitle" idx="1"/>
          </p:nvPr>
        </p:nvSpPr>
        <p:spPr>
          <a:xfrm>
            <a:off x="457345" y="3147960"/>
            <a:ext cx="9757439" cy="1599138"/>
          </a:xfrm>
        </p:spPr>
        <p:txBody>
          <a:bodyPr/>
          <a:lstStyle/>
          <a:p>
            <a:r>
              <a:rPr lang="en-GB"/>
              <a:t>The Game of Life</a:t>
            </a:r>
          </a:p>
        </p:txBody>
      </p:sp>
      <p:sp>
        <p:nvSpPr>
          <p:cNvPr id="10" name="Footer Placeholder 4">
            <a:extLst>
              <a:ext uri="{FF2B5EF4-FFF2-40B4-BE49-F238E27FC236}">
                <a16:creationId xmlns:a16="http://schemas.microsoft.com/office/drawing/2014/main" id="{BA198E7E-000E-29A1-78EE-48CCCE8BDC71}"/>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US"/>
              <a:t>Part 3: Identifying barriers and sharing best practice</a:t>
            </a:r>
            <a:endParaRPr lang="en-GB" noProof="0"/>
          </a:p>
        </p:txBody>
      </p:sp>
      <p:pic>
        <p:nvPicPr>
          <p:cNvPr id="11" name="Picture 10">
            <a:extLst>
              <a:ext uri="{FF2B5EF4-FFF2-40B4-BE49-F238E27FC236}">
                <a16:creationId xmlns:a16="http://schemas.microsoft.com/office/drawing/2014/main" id="{ED7F4AEB-815B-8D5B-DCDE-ADA3F374037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8017645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7E32B-1248-CBD0-E2A0-AE8A7890A2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2F3E1D-FAC3-39FF-2BB1-30029E05C45A}"/>
              </a:ext>
            </a:extLst>
          </p:cNvPr>
          <p:cNvSpPr>
            <a:spLocks noGrp="1"/>
          </p:cNvSpPr>
          <p:nvPr>
            <p:ph type="ctrTitle"/>
          </p:nvPr>
        </p:nvSpPr>
        <p:spPr>
          <a:xfrm>
            <a:off x="449262" y="1944506"/>
            <a:ext cx="9757439" cy="1456376"/>
          </a:xfrm>
        </p:spPr>
        <p:txBody>
          <a:bodyPr/>
          <a:lstStyle/>
          <a:p>
            <a:r>
              <a:rPr lang="en-GB" dirty="0"/>
              <a:t>The Game of Life character cards</a:t>
            </a:r>
          </a:p>
        </p:txBody>
      </p:sp>
      <p:sp>
        <p:nvSpPr>
          <p:cNvPr id="10" name="Footer Placeholder 9">
            <a:extLst>
              <a:ext uri="{FF2B5EF4-FFF2-40B4-BE49-F238E27FC236}">
                <a16:creationId xmlns:a16="http://schemas.microsoft.com/office/drawing/2014/main" id="{FBBAEA7F-4C0C-0C08-E47B-D5DD10EED715}"/>
              </a:ext>
              <a:ext uri="{C183D7F6-B498-43B3-948B-1728B52AA6E4}">
                <adec:decorative xmlns:adec="http://schemas.microsoft.com/office/drawing/2017/decorative" val="1"/>
              </a:ext>
            </a:extLst>
          </p:cNvPr>
          <p:cNvSpPr>
            <a:spLocks noGrp="1"/>
          </p:cNvSpPr>
          <p:nvPr>
            <p:ph type="ftr" sz="quarter" idx="10"/>
          </p:nvPr>
        </p:nvSpPr>
        <p:spPr/>
        <p:txBody>
          <a:bodyPr/>
          <a:lstStyle/>
          <a:p>
            <a:r>
              <a:rPr lang="en-GB"/>
              <a:t>Part 3: Identifying barriers and sharing best practice</a:t>
            </a:r>
          </a:p>
        </p:txBody>
      </p:sp>
      <p:pic>
        <p:nvPicPr>
          <p:cNvPr id="13" name="Picture 12">
            <a:extLst>
              <a:ext uri="{FF2B5EF4-FFF2-40B4-BE49-F238E27FC236}">
                <a16:creationId xmlns:a16="http://schemas.microsoft.com/office/drawing/2014/main" id="{21A81822-7089-51F1-60A4-0A1E16352CF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409161" y="2786493"/>
            <a:ext cx="1982476" cy="2832109"/>
          </a:xfrm>
          <a:prstGeom prst="rect">
            <a:avLst/>
          </a:prstGeom>
        </p:spPr>
      </p:pic>
      <p:pic>
        <p:nvPicPr>
          <p:cNvPr id="2" name="Picture 1">
            <a:extLst>
              <a:ext uri="{FF2B5EF4-FFF2-40B4-BE49-F238E27FC236}">
                <a16:creationId xmlns:a16="http://schemas.microsoft.com/office/drawing/2014/main" id="{1FE26466-63FF-1B45-3095-2398DC8CC9D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61" y="628777"/>
            <a:ext cx="894735" cy="894735"/>
          </a:xfrm>
          <a:prstGeom prst="rect">
            <a:avLst/>
          </a:prstGeom>
        </p:spPr>
      </p:pic>
      <p:grpSp>
        <p:nvGrpSpPr>
          <p:cNvPr id="3" name="Group 2">
            <a:extLst>
              <a:ext uri="{FF2B5EF4-FFF2-40B4-BE49-F238E27FC236}">
                <a16:creationId xmlns:a16="http://schemas.microsoft.com/office/drawing/2014/main" id="{DC64BA28-68C6-E26E-3693-666E6CCCF22E}"/>
              </a:ext>
              <a:ext uri="{C183D7F6-B498-43B3-948B-1728B52AA6E4}">
                <adec:decorative xmlns:adec="http://schemas.microsoft.com/office/drawing/2017/decorative" val="1"/>
              </a:ext>
            </a:extLst>
          </p:cNvPr>
          <p:cNvGrpSpPr/>
          <p:nvPr/>
        </p:nvGrpSpPr>
        <p:grpSpPr>
          <a:xfrm>
            <a:off x="308423" y="2776574"/>
            <a:ext cx="10150028" cy="2847513"/>
            <a:chOff x="308423" y="2776574"/>
            <a:chExt cx="10150028" cy="2847513"/>
          </a:xfrm>
        </p:grpSpPr>
        <p:pic>
          <p:nvPicPr>
            <p:cNvPr id="17" name="Picture 16" descr="An old person with a white beard and a white head wrap&#10;&#10;AI-generated content may be incorrect.">
              <a:extLst>
                <a:ext uri="{FF2B5EF4-FFF2-40B4-BE49-F238E27FC236}">
                  <a16:creationId xmlns:a16="http://schemas.microsoft.com/office/drawing/2014/main" id="{F3407828-D8FE-547F-E6D5-25092879AD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9054" y="2782061"/>
              <a:ext cx="2010708" cy="2842026"/>
            </a:xfrm>
            <a:prstGeom prst="rect">
              <a:avLst/>
            </a:prstGeom>
          </p:spPr>
        </p:pic>
        <p:pic>
          <p:nvPicPr>
            <p:cNvPr id="19" name="Picture 18" descr="A close-up of a person&#10;&#10;AI-generated content may be incorrect.">
              <a:extLst>
                <a:ext uri="{FF2B5EF4-FFF2-40B4-BE49-F238E27FC236}">
                  <a16:creationId xmlns:a16="http://schemas.microsoft.com/office/drawing/2014/main" id="{2D8ADA8B-7447-F63E-0DF4-A390BCC8B9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7742" y="2776574"/>
              <a:ext cx="2010709" cy="2842027"/>
            </a:xfrm>
            <a:prstGeom prst="rect">
              <a:avLst/>
            </a:prstGeom>
          </p:spPr>
        </p:pic>
        <p:pic>
          <p:nvPicPr>
            <p:cNvPr id="20" name="Picture 19" descr="A person wearing a purple shirt and a purple shirt&#10;&#10;AI-generated content may be incorrect.">
              <a:extLst>
                <a:ext uri="{FF2B5EF4-FFF2-40B4-BE49-F238E27FC236}">
                  <a16:creationId xmlns:a16="http://schemas.microsoft.com/office/drawing/2014/main" id="{326EC8D1-DFB0-78A5-8125-E20DCEEA14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8423" y="2782060"/>
              <a:ext cx="1998414" cy="2824649"/>
            </a:xfrm>
            <a:prstGeom prst="rect">
              <a:avLst/>
            </a:prstGeom>
          </p:spPr>
        </p:pic>
        <p:pic>
          <p:nvPicPr>
            <p:cNvPr id="21" name="Picture 20" descr="A person in a yellow shirt&#10;&#10;AI-generated content may be incorrect.">
              <a:extLst>
                <a:ext uri="{FF2B5EF4-FFF2-40B4-BE49-F238E27FC236}">
                  <a16:creationId xmlns:a16="http://schemas.microsoft.com/office/drawing/2014/main" id="{929E02CF-0EB8-D773-9DA5-54098A3C49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4816" y="2786493"/>
              <a:ext cx="2007572" cy="2837593"/>
            </a:xfrm>
            <a:prstGeom prst="rect">
              <a:avLst/>
            </a:prstGeom>
          </p:spPr>
        </p:pic>
        <p:pic>
          <p:nvPicPr>
            <p:cNvPr id="22" name="Picture 21" descr="A person with a green head wrap&#10;&#10;AI-generated content may be incorrect.">
              <a:extLst>
                <a:ext uri="{FF2B5EF4-FFF2-40B4-BE49-F238E27FC236}">
                  <a16:creationId xmlns:a16="http://schemas.microsoft.com/office/drawing/2014/main" id="{46BD5223-BC2D-3A8E-2A34-D68051F5B88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70367" y="2782060"/>
              <a:ext cx="2010708" cy="2842026"/>
            </a:xfrm>
            <a:prstGeom prst="rect">
              <a:avLst/>
            </a:prstGeom>
          </p:spPr>
        </p:pic>
      </p:grpSp>
      <p:sp>
        <p:nvSpPr>
          <p:cNvPr id="23" name="TextBox 22">
            <a:extLst>
              <a:ext uri="{FF2B5EF4-FFF2-40B4-BE49-F238E27FC236}">
                <a16:creationId xmlns:a16="http://schemas.microsoft.com/office/drawing/2014/main" id="{86EEEEDA-43FB-8704-39AF-B488AC57A8FD}"/>
              </a:ext>
            </a:extLst>
          </p:cNvPr>
          <p:cNvSpPr txBox="1"/>
          <p:nvPr/>
        </p:nvSpPr>
        <p:spPr>
          <a:xfrm>
            <a:off x="1485900" y="920011"/>
            <a:ext cx="7878760" cy="312265"/>
          </a:xfrm>
          <a:prstGeom prst="rect">
            <a:avLst/>
          </a:prstGeom>
          <a:noFill/>
        </p:spPr>
        <p:txBody>
          <a:bodyPr wrap="none" lIns="0" tIns="0" rIns="0" bIns="0" rtlCol="0">
            <a:spAutoFit/>
          </a:bodyPr>
          <a:lstStyle/>
          <a:p>
            <a:pPr>
              <a:lnSpc>
                <a:spcPct val="110000"/>
              </a:lnSpc>
              <a:spcBef>
                <a:spcPts val="600"/>
              </a:spcBef>
              <a:spcAft>
                <a:spcPts val="1000"/>
              </a:spcAft>
            </a:pPr>
            <a:r>
              <a:rPr lang="en-GB" sz="2000">
                <a:solidFill>
                  <a:schemeClr val="bg1"/>
                </a:solidFill>
              </a:rPr>
              <a:t>Facilitators will need to contextualise the cards (names and locations)</a:t>
            </a:r>
          </a:p>
        </p:txBody>
      </p:sp>
    </p:spTree>
    <p:extLst>
      <p:ext uri="{BB962C8B-B14F-4D97-AF65-F5344CB8AC3E}">
        <p14:creationId xmlns:p14="http://schemas.microsoft.com/office/powerpoint/2010/main" val="11770641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43E12-709F-C185-21E9-7A4FA7A5FA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21F6D5-9FDE-193D-CB29-EE1E90164158}"/>
              </a:ext>
            </a:extLst>
          </p:cNvPr>
          <p:cNvSpPr>
            <a:spLocks noGrp="1"/>
          </p:cNvSpPr>
          <p:nvPr>
            <p:ph type="title"/>
          </p:nvPr>
        </p:nvSpPr>
        <p:spPr>
          <a:xfrm>
            <a:off x="449261" y="3168649"/>
            <a:ext cx="5799137" cy="1222375"/>
          </a:xfrm>
        </p:spPr>
        <p:txBody>
          <a:bodyPr/>
          <a:lstStyle/>
          <a:p>
            <a:r>
              <a:rPr lang="en-GB" dirty="0"/>
              <a:t>Barriers to participating in elections </a:t>
            </a:r>
          </a:p>
        </p:txBody>
      </p:sp>
      <p:sp>
        <p:nvSpPr>
          <p:cNvPr id="4" name="Footer Placeholder 3">
            <a:extLst>
              <a:ext uri="{FF2B5EF4-FFF2-40B4-BE49-F238E27FC236}">
                <a16:creationId xmlns:a16="http://schemas.microsoft.com/office/drawing/2014/main" id="{F43C8079-01AF-6972-AE5C-ACA8702AC1DB}"/>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US"/>
              <a:t>Part 3: Identifying barriers and sharing best practice</a:t>
            </a:r>
            <a:endParaRPr lang="en-GB"/>
          </a:p>
        </p:txBody>
      </p:sp>
    </p:spTree>
    <p:extLst>
      <p:ext uri="{BB962C8B-B14F-4D97-AF65-F5344CB8AC3E}">
        <p14:creationId xmlns:p14="http://schemas.microsoft.com/office/powerpoint/2010/main" val="10451636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08B59-5816-B150-0061-DC40D6460C5D}"/>
              </a:ext>
            </a:extLst>
          </p:cNvPr>
          <p:cNvSpPr>
            <a:spLocks noGrp="1"/>
          </p:cNvSpPr>
          <p:nvPr>
            <p:ph type="title"/>
          </p:nvPr>
        </p:nvSpPr>
        <p:spPr>
          <a:xfrm>
            <a:off x="449260" y="466725"/>
            <a:ext cx="9726705" cy="1086781"/>
          </a:xfrm>
        </p:spPr>
        <p:txBody>
          <a:bodyPr/>
          <a:lstStyle/>
          <a:p>
            <a:r>
              <a:rPr lang="en-GB" sz="3200" dirty="0"/>
              <a:t>Barriers to inclusion for people with disabilities</a:t>
            </a:r>
          </a:p>
        </p:txBody>
      </p:sp>
      <p:sp>
        <p:nvSpPr>
          <p:cNvPr id="3" name="Footer Placeholder 3">
            <a:extLst>
              <a:ext uri="{FF2B5EF4-FFF2-40B4-BE49-F238E27FC236}">
                <a16:creationId xmlns:a16="http://schemas.microsoft.com/office/drawing/2014/main" id="{BD3BB9B5-169E-DF2B-C8A1-5E01AC5F9CDD}"/>
              </a:ext>
              <a:ext uri="{C183D7F6-B498-43B3-948B-1728B52AA6E4}">
                <adec:decorative xmlns:adec="http://schemas.microsoft.com/office/drawing/2017/decorative" val="1"/>
              </a:ext>
            </a:extLst>
          </p:cNvPr>
          <p:cNvSpPr txBox="1">
            <a:spLocks/>
          </p:cNvSpPr>
          <p:nvPr/>
        </p:nvSpPr>
        <p:spPr>
          <a:xfrm>
            <a:off x="449261" y="6986588"/>
            <a:ext cx="8419715" cy="322676"/>
          </a:xfrm>
          <a:prstGeom prst="rect">
            <a:avLst/>
          </a:prstGeom>
        </p:spPr>
        <p:txBody>
          <a:bodyPr vert="horz" wrap="square" lIns="0" tIns="0" rIns="0" bIns="0" rtlCol="0" anchor="b" anchorCtr="0">
            <a:noAutofit/>
          </a:bodyPr>
          <a:lstStyle>
            <a:defPPr>
              <a:defRPr lang="en-US"/>
            </a:defPPr>
            <a:lvl1pPr marL="0" algn="l" defTabSz="914400" rtl="0" eaLnBrk="1" latinLnBrk="0" hangingPunct="1">
              <a:lnSpc>
                <a:spcPct val="110000"/>
              </a:lnSpc>
              <a:defRPr sz="1403"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en-US">
                <a:solidFill>
                  <a:prstClr val="black"/>
                </a:solidFill>
              </a:rPr>
              <a:t>Part 3: Identifying barriers and sharing best practice</a:t>
            </a:r>
            <a:endParaRPr lang="en-GB">
              <a:solidFill>
                <a:prstClr val="black"/>
              </a:solidFill>
            </a:endParaRPr>
          </a:p>
        </p:txBody>
      </p:sp>
      <p:pic>
        <p:nvPicPr>
          <p:cNvPr id="7" name="Picture 6" descr="A group of people with different disabilities in front of a polling station. Between them and the building there's a fence with signs saying: attitudinal, institutional, communication, environmental">
            <a:extLst>
              <a:ext uri="{FF2B5EF4-FFF2-40B4-BE49-F238E27FC236}">
                <a16:creationId xmlns:a16="http://schemas.microsoft.com/office/drawing/2014/main" id="{CDF157DF-67CF-4A98-45E8-4C686A44D58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2713" y="1192607"/>
            <a:ext cx="7166386" cy="5374789"/>
          </a:xfrm>
          <a:prstGeom prst="rect">
            <a:avLst/>
          </a:prstGeom>
        </p:spPr>
      </p:pic>
    </p:spTree>
    <p:extLst>
      <p:ext uri="{BB962C8B-B14F-4D97-AF65-F5344CB8AC3E}">
        <p14:creationId xmlns:p14="http://schemas.microsoft.com/office/powerpoint/2010/main" val="26651672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A8399-167C-B840-E833-F68707838C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8A8F1B0-5762-8925-5EE1-7826DA43D76E}"/>
              </a:ext>
            </a:extLst>
          </p:cNvPr>
          <p:cNvSpPr>
            <a:spLocks noGrp="1"/>
          </p:cNvSpPr>
          <p:nvPr>
            <p:ph type="ctrTitle"/>
          </p:nvPr>
        </p:nvSpPr>
        <p:spPr>
          <a:xfrm>
            <a:off x="449262" y="1944506"/>
            <a:ext cx="9757439" cy="1456376"/>
          </a:xfrm>
        </p:spPr>
        <p:txBody>
          <a:bodyPr/>
          <a:lstStyle/>
          <a:p>
            <a:r>
              <a:rPr lang="en-GB" dirty="0"/>
              <a:t>Group work           </a:t>
            </a:r>
          </a:p>
        </p:txBody>
      </p:sp>
      <p:sp>
        <p:nvSpPr>
          <p:cNvPr id="3" name="Subtitle 2">
            <a:extLst>
              <a:ext uri="{FF2B5EF4-FFF2-40B4-BE49-F238E27FC236}">
                <a16:creationId xmlns:a16="http://schemas.microsoft.com/office/drawing/2014/main" id="{97E0FE29-E811-5E9A-63C8-075A63644E1D}"/>
              </a:ext>
            </a:extLst>
          </p:cNvPr>
          <p:cNvSpPr>
            <a:spLocks noGrp="1"/>
          </p:cNvSpPr>
          <p:nvPr>
            <p:ph type="subTitle" idx="1"/>
          </p:nvPr>
        </p:nvSpPr>
        <p:spPr>
          <a:xfrm>
            <a:off x="457345" y="3147960"/>
            <a:ext cx="6769365" cy="1599138"/>
          </a:xfrm>
        </p:spPr>
        <p:txBody>
          <a:bodyPr/>
          <a:lstStyle/>
          <a:p>
            <a:r>
              <a:rPr lang="en-GB" sz="4000"/>
              <a:t>What kind of obstacles </a:t>
            </a:r>
            <a:br>
              <a:rPr lang="en-GB" sz="4000"/>
            </a:br>
            <a:r>
              <a:rPr lang="en-GB" sz="4000"/>
              <a:t>might people with disabilities encounter when they vote?</a:t>
            </a:r>
          </a:p>
        </p:txBody>
      </p:sp>
      <p:sp>
        <p:nvSpPr>
          <p:cNvPr id="10" name="Footer Placeholder 4">
            <a:extLst>
              <a:ext uri="{FF2B5EF4-FFF2-40B4-BE49-F238E27FC236}">
                <a16:creationId xmlns:a16="http://schemas.microsoft.com/office/drawing/2014/main" id="{E161F6FB-6D19-BD2F-EE39-2764BFFD6058}"/>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US"/>
              <a:t>Part 3: Identifying barriers and sharing best practice</a:t>
            </a:r>
            <a:endParaRPr lang="en-GB"/>
          </a:p>
        </p:txBody>
      </p:sp>
      <p:pic>
        <p:nvPicPr>
          <p:cNvPr id="11" name="Picture 10">
            <a:extLst>
              <a:ext uri="{FF2B5EF4-FFF2-40B4-BE49-F238E27FC236}">
                <a16:creationId xmlns:a16="http://schemas.microsoft.com/office/drawing/2014/main" id="{BB194EFA-F076-C6BB-12C4-9A20B457767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15725827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9756000" cy="1086781"/>
          </a:xfrm>
        </p:spPr>
        <p:txBody>
          <a:bodyPr>
            <a:normAutofit/>
          </a:bodyPr>
          <a:lstStyle/>
          <a:p>
            <a:r>
              <a:rPr lang="en-gb" dirty="0"/>
              <a:t>Barriers to access</a:t>
            </a:r>
            <a:r>
              <a:rPr lang="en-GB" dirty="0"/>
              <a:t>i</a:t>
            </a:r>
            <a:r>
              <a:rPr lang="en-gb" dirty="0"/>
              <a:t>ble voting</a:t>
            </a:r>
          </a:p>
        </p:txBody>
      </p:sp>
      <p:sp>
        <p:nvSpPr>
          <p:cNvPr id="3" name="Footer Placeholder 2">
            <a:extLst>
              <a:ext uri="{FF2B5EF4-FFF2-40B4-BE49-F238E27FC236}">
                <a16:creationId xmlns:a16="http://schemas.microsoft.com/office/drawing/2014/main" id="{08F4322A-DAB2-921A-C903-4395B4F794A0}"/>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3: Identifying barriers and sharing best practice</a:t>
            </a:r>
            <a:endParaRPr lang="en-GB" noProof="0"/>
          </a:p>
        </p:txBody>
      </p:sp>
      <p:graphicFrame>
        <p:nvGraphicFramePr>
          <p:cNvPr id="9" name="Content Placeholder 8">
            <a:extLst>
              <a:ext uri="{FF2B5EF4-FFF2-40B4-BE49-F238E27FC236}">
                <a16:creationId xmlns:a16="http://schemas.microsoft.com/office/drawing/2014/main" id="{202A8A2B-6930-4F44-3C9F-8E0CE86C7070}"/>
              </a:ext>
            </a:extLst>
          </p:cNvPr>
          <p:cNvGraphicFramePr>
            <a:graphicFrameLocks noGrp="1"/>
          </p:cNvGraphicFramePr>
          <p:nvPr>
            <p:ph idx="1"/>
            <p:extLst>
              <p:ext uri="{D42A27DB-BD31-4B8C-83A1-F6EECF244321}">
                <p14:modId xmlns:p14="http://schemas.microsoft.com/office/powerpoint/2010/main" val="864241526"/>
              </p:ext>
            </p:extLst>
          </p:nvPr>
        </p:nvGraphicFramePr>
        <p:xfrm>
          <a:off x="449263" y="1795463"/>
          <a:ext cx="9756775" cy="4025887"/>
        </p:xfrm>
        <a:graphic>
          <a:graphicData uri="http://schemas.openxmlformats.org/drawingml/2006/table">
            <a:tbl>
              <a:tblPr firstRow="1" bandRow="1">
                <a:tableStyleId>{21E4AEA4-8DFA-4A89-87EB-49C32662AFE0}</a:tableStyleId>
              </a:tblPr>
              <a:tblGrid>
                <a:gridCol w="2132012">
                  <a:extLst>
                    <a:ext uri="{9D8B030D-6E8A-4147-A177-3AD203B41FA5}">
                      <a16:colId xmlns:a16="http://schemas.microsoft.com/office/drawing/2014/main" val="2958989630"/>
                    </a:ext>
                  </a:extLst>
                </a:gridCol>
                <a:gridCol w="3927342">
                  <a:extLst>
                    <a:ext uri="{9D8B030D-6E8A-4147-A177-3AD203B41FA5}">
                      <a16:colId xmlns:a16="http://schemas.microsoft.com/office/drawing/2014/main" val="4087284258"/>
                    </a:ext>
                  </a:extLst>
                </a:gridCol>
                <a:gridCol w="3697421">
                  <a:extLst>
                    <a:ext uri="{9D8B030D-6E8A-4147-A177-3AD203B41FA5}">
                      <a16:colId xmlns:a16="http://schemas.microsoft.com/office/drawing/2014/main" val="4016620778"/>
                    </a:ext>
                  </a:extLst>
                </a:gridCol>
              </a:tblGrid>
              <a:tr h="714631">
                <a:tc>
                  <a:txBody>
                    <a:bodyPr/>
                    <a:lstStyle/>
                    <a:p>
                      <a:r>
                        <a:rPr lang="en-GB" sz="1900"/>
                        <a:t>Type of barrier</a:t>
                      </a:r>
                    </a:p>
                  </a:txBody>
                  <a:tcPr marL="100796" marR="100796" marT="50398" marB="50398"/>
                </a:tc>
                <a:tc>
                  <a:txBody>
                    <a:bodyPr/>
                    <a:lstStyle/>
                    <a:p>
                      <a:r>
                        <a:rPr lang="en-GB" sz="1900"/>
                        <a:t>Examples</a:t>
                      </a:r>
                    </a:p>
                  </a:txBody>
                  <a:tcPr marL="100796" marR="100796" marT="50398" marB="50398"/>
                </a:tc>
                <a:tc>
                  <a:txBody>
                    <a:bodyPr/>
                    <a:lstStyle/>
                    <a:p>
                      <a:r>
                        <a:rPr lang="en-GB" sz="1900"/>
                        <a:t>Examples of people with different types of disabilities</a:t>
                      </a:r>
                    </a:p>
                  </a:txBody>
                  <a:tcPr marL="100796" marR="100796" marT="50398" marB="50398"/>
                </a:tc>
                <a:extLst>
                  <a:ext uri="{0D108BD9-81ED-4DB2-BD59-A6C34878D82A}">
                    <a16:rowId xmlns:a16="http://schemas.microsoft.com/office/drawing/2014/main" val="1475563938"/>
                  </a:ext>
                </a:extLst>
              </a:tr>
              <a:tr h="2016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u="none" strike="noStrike" kern="1200" baseline="0">
                          <a:solidFill>
                            <a:schemeClr val="dk1"/>
                          </a:solidFill>
                        </a:rPr>
                        <a:t>Attitudinal </a:t>
                      </a:r>
                    </a:p>
                    <a:p>
                      <a:pPr>
                        <a:lnSpc>
                          <a:spcPct val="100000"/>
                        </a:lnSpc>
                        <a:spcBef>
                          <a:spcPts val="0"/>
                        </a:spcBef>
                        <a:spcAft>
                          <a:spcPts val="0"/>
                        </a:spcAft>
                      </a:pPr>
                      <a:endParaRPr lang="en-GB" sz="1900"/>
                    </a:p>
                  </a:txBody>
                  <a:tcPr marL="100796" marR="100796" marT="50398" marB="50398"/>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0" u="none" strike="noStrike" kern="1200" baseline="0">
                          <a:solidFill>
                            <a:schemeClr val="dk1"/>
                          </a:solidFill>
                        </a:rPr>
                        <a:t>Assumption about capability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0" u="none" strike="noStrike" kern="1200" baseline="0">
                          <a:solidFill>
                            <a:schemeClr val="dk1"/>
                          </a:solidFill>
                        </a:rPr>
                        <a:t>Stereotypes and harmful attitudes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0" u="none" strike="noStrike" kern="1200" baseline="0">
                          <a:solidFill>
                            <a:schemeClr val="dk1"/>
                          </a:solidFill>
                        </a:rPr>
                        <a:t>Stigma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b="0" u="none" strike="noStrike" kern="1200" baseline="0">
                          <a:solidFill>
                            <a:schemeClr val="dk1"/>
                          </a:solidFill>
                        </a:rPr>
                        <a:t>Intersectionality of disability and other identities, such as gender, age or religion</a:t>
                      </a:r>
                      <a:endParaRPr lang="en-GB" sz="1900"/>
                    </a:p>
                  </a:txBody>
                  <a:tcPr marL="100796" marR="100796" marT="50398" marB="50398"/>
                </a:tc>
                <a:tc>
                  <a:txBody>
                    <a:bodyPr/>
                    <a:lstStyle/>
                    <a:p>
                      <a:pPr>
                        <a:lnSpc>
                          <a:spcPct val="100000"/>
                        </a:lnSpc>
                        <a:spcBef>
                          <a:spcPts val="0"/>
                        </a:spcBef>
                        <a:spcAft>
                          <a:spcPts val="0"/>
                        </a:spcAft>
                      </a:pPr>
                      <a:r>
                        <a:rPr lang="en-GB" sz="1900"/>
                        <a:t>Psychosocial/mental health: polling station team uses terms such as “insane” or “crazy”</a:t>
                      </a:r>
                    </a:p>
                  </a:txBody>
                  <a:tcPr marL="100796" marR="100796" marT="50398" marB="50398"/>
                </a:tc>
                <a:extLst>
                  <a:ext uri="{0D108BD9-81ED-4DB2-BD59-A6C34878D82A}">
                    <a16:rowId xmlns:a16="http://schemas.microsoft.com/office/drawing/2014/main" val="2662423670"/>
                  </a:ext>
                </a:extLst>
              </a:tr>
              <a:tr h="10768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u="none" strike="noStrike" kern="1200" baseline="0">
                          <a:solidFill>
                            <a:schemeClr val="dk1"/>
                          </a:solidFill>
                        </a:rPr>
                        <a:t>Communication </a:t>
                      </a:r>
                    </a:p>
                    <a:p>
                      <a:pPr>
                        <a:lnSpc>
                          <a:spcPct val="100000"/>
                        </a:lnSpc>
                        <a:spcBef>
                          <a:spcPts val="0"/>
                        </a:spcBef>
                        <a:spcAft>
                          <a:spcPts val="0"/>
                        </a:spcAft>
                      </a:pPr>
                      <a:endParaRPr lang="en-GB" sz="1900"/>
                    </a:p>
                  </a:txBody>
                  <a:tcPr marL="100796" marR="100796" marT="50398" marB="50398"/>
                </a:tc>
                <a:tc>
                  <a:txBody>
                    <a:bodyPr/>
                    <a:lstStyle/>
                    <a:p>
                      <a:pPr marL="285750" indent="-285750">
                        <a:lnSpc>
                          <a:spcPct val="100000"/>
                        </a:lnSpc>
                        <a:spcBef>
                          <a:spcPts val="0"/>
                        </a:spcBef>
                        <a:spcAft>
                          <a:spcPts val="0"/>
                        </a:spcAft>
                        <a:buFont typeface="Arial" panose="020B0604020202020204" pitchFamily="34" charset="0"/>
                        <a:buChar char="•"/>
                      </a:pPr>
                      <a:r>
                        <a:rPr lang="en-GB" sz="1900"/>
                        <a:t>Information on how to vote at the polling stations are not available in accessible formats</a:t>
                      </a:r>
                    </a:p>
                  </a:txBody>
                  <a:tcPr marL="100796" marR="100796" marT="50398" marB="50398"/>
                </a:tc>
                <a:tc>
                  <a:txBody>
                    <a:bodyPr/>
                    <a:lstStyle/>
                    <a:p>
                      <a:pPr>
                        <a:lnSpc>
                          <a:spcPct val="100000"/>
                        </a:lnSpc>
                        <a:spcBef>
                          <a:spcPts val="0"/>
                        </a:spcBef>
                        <a:spcAft>
                          <a:spcPts val="0"/>
                        </a:spcAft>
                      </a:pPr>
                      <a:r>
                        <a:rPr lang="en-GB" sz="1900"/>
                        <a:t>Visual: printed materials such as ballot papers are inaccessible </a:t>
                      </a:r>
                    </a:p>
                  </a:txBody>
                  <a:tcPr marL="100796" marR="100796" marT="50398" marB="50398"/>
                </a:tc>
                <a:extLst>
                  <a:ext uri="{0D108BD9-81ED-4DB2-BD59-A6C34878D82A}">
                    <a16:rowId xmlns:a16="http://schemas.microsoft.com/office/drawing/2014/main" val="1784887412"/>
                  </a:ext>
                </a:extLst>
              </a:tr>
            </a:tbl>
          </a:graphicData>
        </a:graphic>
      </p:graphicFrame>
    </p:spTree>
    <p:extLst>
      <p:ext uri="{BB962C8B-B14F-4D97-AF65-F5344CB8AC3E}">
        <p14:creationId xmlns:p14="http://schemas.microsoft.com/office/powerpoint/2010/main" val="16023751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2E3BB-D169-4495-9262-C32F671C9D1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5396C50-C687-F25B-1F6D-1723F184F0BF}"/>
              </a:ext>
            </a:extLst>
          </p:cNvPr>
          <p:cNvSpPr>
            <a:spLocks noGrp="1"/>
          </p:cNvSpPr>
          <p:nvPr>
            <p:ph type="title"/>
          </p:nvPr>
        </p:nvSpPr>
        <p:spPr>
          <a:xfrm>
            <a:off x="449261" y="466725"/>
            <a:ext cx="9756000" cy="1086781"/>
          </a:xfrm>
        </p:spPr>
        <p:txBody>
          <a:bodyPr>
            <a:normAutofit/>
          </a:bodyPr>
          <a:lstStyle/>
          <a:p>
            <a:r>
              <a:rPr lang="en-gb" dirty="0"/>
              <a:t>Barriers to access</a:t>
            </a:r>
            <a:r>
              <a:rPr lang="en-GB" dirty="0"/>
              <a:t>i</a:t>
            </a:r>
            <a:r>
              <a:rPr lang="en-gb" dirty="0"/>
              <a:t>ble voting </a:t>
            </a:r>
          </a:p>
        </p:txBody>
      </p:sp>
      <p:graphicFrame>
        <p:nvGraphicFramePr>
          <p:cNvPr id="5" name="Content Placeholder 4">
            <a:extLst>
              <a:ext uri="{FF2B5EF4-FFF2-40B4-BE49-F238E27FC236}">
                <a16:creationId xmlns:a16="http://schemas.microsoft.com/office/drawing/2014/main" id="{96A50908-FBB4-B37D-D100-32A5618FDCCC}"/>
              </a:ext>
            </a:extLst>
          </p:cNvPr>
          <p:cNvGraphicFramePr>
            <a:graphicFrameLocks noGrp="1"/>
          </p:cNvGraphicFramePr>
          <p:nvPr>
            <p:ph idx="1"/>
            <p:extLst>
              <p:ext uri="{D42A27DB-BD31-4B8C-83A1-F6EECF244321}">
                <p14:modId xmlns:p14="http://schemas.microsoft.com/office/powerpoint/2010/main" val="3487317306"/>
              </p:ext>
            </p:extLst>
          </p:nvPr>
        </p:nvGraphicFramePr>
        <p:xfrm>
          <a:off x="449263" y="1795463"/>
          <a:ext cx="9756775" cy="2834518"/>
        </p:xfrm>
        <a:graphic>
          <a:graphicData uri="http://schemas.openxmlformats.org/drawingml/2006/table">
            <a:tbl>
              <a:tblPr firstRow="1" bandRow="1">
                <a:tableStyleId>{21E4AEA4-8DFA-4A89-87EB-49C32662AFE0}</a:tableStyleId>
              </a:tblPr>
              <a:tblGrid>
                <a:gridCol w="2081599">
                  <a:extLst>
                    <a:ext uri="{9D8B030D-6E8A-4147-A177-3AD203B41FA5}">
                      <a16:colId xmlns:a16="http://schemas.microsoft.com/office/drawing/2014/main" val="2958989630"/>
                    </a:ext>
                  </a:extLst>
                </a:gridCol>
                <a:gridCol w="3977755">
                  <a:extLst>
                    <a:ext uri="{9D8B030D-6E8A-4147-A177-3AD203B41FA5}">
                      <a16:colId xmlns:a16="http://schemas.microsoft.com/office/drawing/2014/main" val="4087284258"/>
                    </a:ext>
                  </a:extLst>
                </a:gridCol>
                <a:gridCol w="3697421">
                  <a:extLst>
                    <a:ext uri="{9D8B030D-6E8A-4147-A177-3AD203B41FA5}">
                      <a16:colId xmlns:a16="http://schemas.microsoft.com/office/drawing/2014/main" val="4016620778"/>
                    </a:ext>
                  </a:extLst>
                </a:gridCol>
              </a:tblGrid>
              <a:tr h="714631">
                <a:tc>
                  <a:txBody>
                    <a:bodyPr/>
                    <a:lstStyle/>
                    <a:p>
                      <a:r>
                        <a:rPr lang="en-GB" sz="1900"/>
                        <a:t>Type of barrier</a:t>
                      </a:r>
                    </a:p>
                  </a:txBody>
                  <a:tcPr marL="100796" marR="100796" marT="50398" marB="50398"/>
                </a:tc>
                <a:tc>
                  <a:txBody>
                    <a:bodyPr/>
                    <a:lstStyle/>
                    <a:p>
                      <a:r>
                        <a:rPr lang="en-GB" sz="1900"/>
                        <a:t>Examples</a:t>
                      </a:r>
                    </a:p>
                  </a:txBody>
                  <a:tcPr marL="100796" marR="100796" marT="50398" marB="50398"/>
                </a:tc>
                <a:tc>
                  <a:txBody>
                    <a:bodyPr/>
                    <a:lstStyle/>
                    <a:p>
                      <a:r>
                        <a:rPr lang="en-GB" sz="1900"/>
                        <a:t>Examples of people with different types of disabilities</a:t>
                      </a:r>
                    </a:p>
                  </a:txBody>
                  <a:tcPr marL="100796" marR="100796" marT="50398" marB="50398"/>
                </a:tc>
                <a:extLst>
                  <a:ext uri="{0D108BD9-81ED-4DB2-BD59-A6C34878D82A}">
                    <a16:rowId xmlns:a16="http://schemas.microsoft.com/office/drawing/2014/main" val="1475563938"/>
                  </a:ext>
                </a:extLst>
              </a:tr>
              <a:tr h="11298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u="none" strike="noStrike" kern="1200" baseline="0">
                          <a:solidFill>
                            <a:schemeClr val="dk1"/>
                          </a:solidFill>
                        </a:rPr>
                        <a:t>Environmental</a:t>
                      </a:r>
                      <a:r>
                        <a:rPr lang="en-GB" sz="2000" b="0" u="none" strike="noStrike" kern="1200" baseline="0">
                          <a:solidFill>
                            <a:schemeClr val="dk1"/>
                          </a:solidFill>
                        </a:rPr>
                        <a:t> </a:t>
                      </a:r>
                    </a:p>
                    <a:p>
                      <a:pPr>
                        <a:lnSpc>
                          <a:spcPct val="100000"/>
                        </a:lnSpc>
                        <a:spcBef>
                          <a:spcPts val="0"/>
                        </a:spcBef>
                        <a:spcAft>
                          <a:spcPts val="0"/>
                        </a:spcAft>
                      </a:pPr>
                      <a:endParaRPr lang="en-GB" sz="1900"/>
                    </a:p>
                  </a:txBody>
                  <a:tcPr marL="100796" marR="100796" marT="50398" marB="50398"/>
                </a:tc>
                <a:tc>
                  <a:txBody>
                    <a:bodyPr/>
                    <a:lstStyle/>
                    <a:p>
                      <a:pPr marL="285750" indent="-285750">
                        <a:lnSpc>
                          <a:spcPct val="100000"/>
                        </a:lnSpc>
                        <a:spcBef>
                          <a:spcPts val="0"/>
                        </a:spcBef>
                        <a:spcAft>
                          <a:spcPts val="0"/>
                        </a:spcAft>
                        <a:buFont typeface="Arial" panose="020B0604020202020204" pitchFamily="34" charset="0"/>
                        <a:buChar char="•"/>
                      </a:pPr>
                      <a:r>
                        <a:rPr lang="en-GB" sz="1900"/>
                        <a:t>Location of polling stations</a:t>
                      </a:r>
                    </a:p>
                    <a:p>
                      <a:pPr marL="285750" indent="-285750">
                        <a:lnSpc>
                          <a:spcPct val="100000"/>
                        </a:lnSpc>
                        <a:spcBef>
                          <a:spcPts val="0"/>
                        </a:spcBef>
                        <a:spcAft>
                          <a:spcPts val="0"/>
                        </a:spcAft>
                        <a:buFont typeface="Arial" panose="020B0604020202020204" pitchFamily="34" charset="0"/>
                        <a:buChar char="•"/>
                      </a:pPr>
                      <a:r>
                        <a:rPr lang="en-GB" sz="1900"/>
                        <a:t>Set-up of polling stations</a:t>
                      </a:r>
                    </a:p>
                    <a:p>
                      <a:pPr marL="285750" indent="-285750">
                        <a:lnSpc>
                          <a:spcPct val="100000"/>
                        </a:lnSpc>
                        <a:spcBef>
                          <a:spcPts val="0"/>
                        </a:spcBef>
                        <a:spcAft>
                          <a:spcPts val="0"/>
                        </a:spcAft>
                        <a:buFont typeface="Arial" panose="020B0604020202020204" pitchFamily="34" charset="0"/>
                        <a:buChar char="•"/>
                      </a:pPr>
                      <a:r>
                        <a:rPr lang="en-GB" sz="1900"/>
                        <a:t>Equipment in polling stations</a:t>
                      </a:r>
                    </a:p>
                  </a:txBody>
                  <a:tcPr marL="100796" marR="100796" marT="50398" marB="50398"/>
                </a:tc>
                <a:tc>
                  <a:txBody>
                    <a:bodyPr/>
                    <a:lstStyle/>
                    <a:p>
                      <a:pPr>
                        <a:lnSpc>
                          <a:spcPct val="100000"/>
                        </a:lnSpc>
                        <a:spcBef>
                          <a:spcPts val="0"/>
                        </a:spcBef>
                        <a:spcAft>
                          <a:spcPts val="0"/>
                        </a:spcAft>
                      </a:pPr>
                      <a:r>
                        <a:rPr lang="en-GB" sz="1900"/>
                        <a:t>Hearing: low light can make it difficult to understand facial expressions or read lips</a:t>
                      </a:r>
                    </a:p>
                  </a:txBody>
                  <a:tcPr marL="100796" marR="100796" marT="50398" marB="50398"/>
                </a:tc>
                <a:extLst>
                  <a:ext uri="{0D108BD9-81ED-4DB2-BD59-A6C34878D82A}">
                    <a16:rowId xmlns:a16="http://schemas.microsoft.com/office/drawing/2014/main" val="724702984"/>
                  </a:ext>
                </a:extLst>
              </a:tr>
              <a:tr h="9899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u="none" strike="noStrike" kern="1200" baseline="0">
                          <a:solidFill>
                            <a:schemeClr val="dk1"/>
                          </a:solidFill>
                        </a:rPr>
                        <a:t>Institutional </a:t>
                      </a:r>
                    </a:p>
                    <a:p>
                      <a:pPr>
                        <a:lnSpc>
                          <a:spcPct val="100000"/>
                        </a:lnSpc>
                        <a:spcBef>
                          <a:spcPts val="0"/>
                        </a:spcBef>
                        <a:spcAft>
                          <a:spcPts val="0"/>
                        </a:spcAft>
                      </a:pPr>
                      <a:endParaRPr lang="en-GB" sz="1900"/>
                    </a:p>
                  </a:txBody>
                  <a:tcPr marL="100796" marR="100796" marT="50398" marB="50398"/>
                </a:tc>
                <a:tc>
                  <a:txBody>
                    <a:bodyPr/>
                    <a:lstStyle/>
                    <a:p>
                      <a:pPr marL="285750" indent="-285750">
                        <a:lnSpc>
                          <a:spcPct val="100000"/>
                        </a:lnSpc>
                        <a:spcBef>
                          <a:spcPts val="0"/>
                        </a:spcBef>
                        <a:spcAft>
                          <a:spcPts val="0"/>
                        </a:spcAft>
                        <a:buFont typeface="Arial" panose="020B0604020202020204" pitchFamily="34" charset="0"/>
                        <a:buChar char="•"/>
                      </a:pPr>
                      <a:r>
                        <a:rPr lang="en-GB" sz="1900"/>
                        <a:t>No policy/budget for reasonable accommodations</a:t>
                      </a:r>
                    </a:p>
                    <a:p>
                      <a:pPr marL="285750" indent="-285750">
                        <a:lnSpc>
                          <a:spcPct val="100000"/>
                        </a:lnSpc>
                        <a:spcBef>
                          <a:spcPts val="0"/>
                        </a:spcBef>
                        <a:spcAft>
                          <a:spcPts val="0"/>
                        </a:spcAft>
                        <a:buFont typeface="Arial" panose="020B0604020202020204" pitchFamily="34" charset="0"/>
                        <a:buChar char="•"/>
                      </a:pPr>
                      <a:r>
                        <a:rPr lang="en-GB" sz="1900"/>
                        <a:t>Legal restrictions </a:t>
                      </a:r>
                    </a:p>
                  </a:txBody>
                  <a:tcPr marL="100796" marR="100796" marT="50398" marB="50398"/>
                </a:tc>
                <a:tc>
                  <a:txBody>
                    <a:bodyPr/>
                    <a:lstStyle/>
                    <a:p>
                      <a:pPr>
                        <a:lnSpc>
                          <a:spcPct val="100000"/>
                        </a:lnSpc>
                        <a:spcBef>
                          <a:spcPts val="0"/>
                        </a:spcBef>
                        <a:spcAft>
                          <a:spcPts val="0"/>
                        </a:spcAft>
                      </a:pPr>
                      <a:r>
                        <a:rPr lang="en-GB" sz="1900"/>
                        <a:t>Intellectual: policies/laws that restrict legal capacity and the right to vote </a:t>
                      </a:r>
                    </a:p>
                  </a:txBody>
                  <a:tcPr marL="100796" marR="100796" marT="50398" marB="50398"/>
                </a:tc>
                <a:extLst>
                  <a:ext uri="{0D108BD9-81ED-4DB2-BD59-A6C34878D82A}">
                    <a16:rowId xmlns:a16="http://schemas.microsoft.com/office/drawing/2014/main" val="2759592855"/>
                  </a:ext>
                </a:extLst>
              </a:tr>
            </a:tbl>
          </a:graphicData>
        </a:graphic>
      </p:graphicFrame>
      <p:sp>
        <p:nvSpPr>
          <p:cNvPr id="3" name="Footer Placeholder 2">
            <a:extLst>
              <a:ext uri="{FF2B5EF4-FFF2-40B4-BE49-F238E27FC236}">
                <a16:creationId xmlns:a16="http://schemas.microsoft.com/office/drawing/2014/main" id="{C663ADD4-405B-14BC-C81E-B7408D1EEA00}"/>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3: Identifying barriers and sharing best practice</a:t>
            </a:r>
            <a:endParaRPr lang="en-GB" noProof="0"/>
          </a:p>
        </p:txBody>
      </p:sp>
    </p:spTree>
    <p:extLst>
      <p:ext uri="{BB962C8B-B14F-4D97-AF65-F5344CB8AC3E}">
        <p14:creationId xmlns:p14="http://schemas.microsoft.com/office/powerpoint/2010/main" val="30925232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470BF-1E1B-8794-111D-2495ECA8D5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5A316D-6FE0-8BB9-2220-5C6BBDBDCD16}"/>
              </a:ext>
            </a:extLst>
          </p:cNvPr>
          <p:cNvSpPr>
            <a:spLocks noGrp="1"/>
          </p:cNvSpPr>
          <p:nvPr>
            <p:ph type="title"/>
          </p:nvPr>
        </p:nvSpPr>
        <p:spPr>
          <a:xfrm>
            <a:off x="449261" y="3168530"/>
            <a:ext cx="5227640" cy="1222614"/>
          </a:xfrm>
        </p:spPr>
        <p:txBody>
          <a:bodyPr/>
          <a:lstStyle/>
          <a:p>
            <a:r>
              <a:rPr lang="en-GB" sz="3800" dirty="0"/>
              <a:t>Good practices for voting accessibility </a:t>
            </a:r>
          </a:p>
        </p:txBody>
      </p:sp>
      <p:sp>
        <p:nvSpPr>
          <p:cNvPr id="4" name="Footer Placeholder 3">
            <a:extLst>
              <a:ext uri="{FF2B5EF4-FFF2-40B4-BE49-F238E27FC236}">
                <a16:creationId xmlns:a16="http://schemas.microsoft.com/office/drawing/2014/main" id="{9735495E-93DC-F055-3842-2B21B138D436}"/>
              </a:ext>
            </a:extLst>
          </p:cNvPr>
          <p:cNvSpPr>
            <a:spLocks noGrp="1"/>
          </p:cNvSpPr>
          <p:nvPr>
            <p:ph type="ftr" sz="quarter" idx="11"/>
          </p:nvPr>
        </p:nvSpPr>
        <p:spPr/>
        <p:txBody>
          <a:bodyPr/>
          <a:lstStyle/>
          <a:p>
            <a:pPr lvl="0">
              <a:defRPr/>
            </a:pPr>
            <a:r>
              <a:rPr lang="en-US">
                <a:solidFill>
                  <a:prstClr val="black"/>
                </a:solidFill>
              </a:rPr>
              <a:t>Part 3: Identifying barriers and sharing best practice</a:t>
            </a:r>
            <a:endParaRPr lang="en-GB">
              <a:solidFill>
                <a:prstClr val="black"/>
              </a:solidFill>
            </a:endParaRPr>
          </a:p>
        </p:txBody>
      </p:sp>
    </p:spTree>
    <p:extLst>
      <p:ext uri="{BB962C8B-B14F-4D97-AF65-F5344CB8AC3E}">
        <p14:creationId xmlns:p14="http://schemas.microsoft.com/office/powerpoint/2010/main" val="9782410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9756000" cy="1086781"/>
          </a:xfrm>
        </p:spPr>
        <p:txBody>
          <a:bodyPr>
            <a:normAutofit/>
          </a:bodyPr>
          <a:lstStyle/>
          <a:p>
            <a:r>
              <a:rPr lang="en-gb" dirty="0"/>
              <a:t>Accessibility at polling stations</a:t>
            </a:r>
          </a:p>
        </p:txBody>
      </p:sp>
      <p:sp>
        <p:nvSpPr>
          <p:cNvPr id="3" name="Espace réservé du contenu 2"/>
          <p:cNvSpPr>
            <a:spLocks noGrp="1"/>
          </p:cNvSpPr>
          <p:nvPr>
            <p:ph idx="1"/>
          </p:nvPr>
        </p:nvSpPr>
        <p:spPr>
          <a:xfrm>
            <a:off x="449264" y="2027237"/>
            <a:ext cx="9755998" cy="3505200"/>
          </a:xfrm>
        </p:spPr>
        <p:txBody>
          <a:bodyPr numCol="2" spcCol="360000">
            <a:normAutofit/>
          </a:bodyPr>
          <a:lstStyle/>
          <a:p>
            <a:pPr lvl="3"/>
            <a:r>
              <a:rPr lang="en-gb" sz="2400"/>
              <a:t>Ensure every</a:t>
            </a:r>
            <a:r>
              <a:rPr lang="en-GB" sz="2400"/>
              <a:t>o</a:t>
            </a:r>
            <a:r>
              <a:rPr lang="en-gb" sz="2400"/>
              <a:t>ne (desk staff, polling officials, police officers, etc.) provides a warm welcome.</a:t>
            </a:r>
          </a:p>
          <a:p>
            <a:pPr lvl="3"/>
            <a:r>
              <a:rPr lang="en-gb" sz="2400"/>
              <a:t>Listen to needs and don’t make assumptions.</a:t>
            </a:r>
          </a:p>
          <a:p>
            <a:pPr lvl="3"/>
            <a:r>
              <a:rPr lang="en-gb" sz="2400"/>
              <a:t>Prioritise people with disabilities.</a:t>
            </a:r>
          </a:p>
          <a:p>
            <a:pPr lvl="3"/>
            <a:r>
              <a:rPr lang="en-gb" sz="2400"/>
              <a:t>Offer technical/human assistance if needed.</a:t>
            </a:r>
          </a:p>
          <a:p>
            <a:pPr lvl="3"/>
            <a:r>
              <a:rPr lang="en-gb" sz="2400"/>
              <a:t>Enable access for all (infrastructure, informatio</a:t>
            </a:r>
            <a:r>
              <a:rPr lang="en-GB" sz="2400"/>
              <a:t>n</a:t>
            </a:r>
            <a:r>
              <a:rPr lang="en-gb" sz="2400"/>
              <a:t>).</a:t>
            </a:r>
          </a:p>
          <a:p>
            <a:pPr lvl="3"/>
            <a:r>
              <a:rPr lang="en-GB" sz="2400"/>
              <a:t>Be aware that some people will need more time</a:t>
            </a:r>
            <a:r>
              <a:rPr lang="en-gb" sz="2400"/>
              <a:t>.</a:t>
            </a:r>
          </a:p>
          <a:p>
            <a:pPr lvl="2"/>
            <a:r>
              <a:rPr lang="en-gb" sz="2400" b="1">
                <a:solidFill>
                  <a:schemeClr val="accent2"/>
                </a:solidFill>
              </a:rPr>
              <a:t>Key principles are non-discrimination, respect, fairness, empathy and privacy.</a:t>
            </a:r>
          </a:p>
        </p:txBody>
      </p:sp>
      <p:sp>
        <p:nvSpPr>
          <p:cNvPr id="4" name="Footer Placeholder 3">
            <a:extLst>
              <a:ext uri="{FF2B5EF4-FFF2-40B4-BE49-F238E27FC236}">
                <a16:creationId xmlns:a16="http://schemas.microsoft.com/office/drawing/2014/main" id="{3E3069DF-0203-0351-0EA2-2751AEC8288B}"/>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3: Identifying barriers and sharing best practice</a:t>
            </a:r>
            <a:endParaRPr lang="en-GB" noProof="0"/>
          </a:p>
        </p:txBody>
      </p:sp>
    </p:spTree>
    <p:extLst>
      <p:ext uri="{BB962C8B-B14F-4D97-AF65-F5344CB8AC3E}">
        <p14:creationId xmlns:p14="http://schemas.microsoft.com/office/powerpoint/2010/main" val="31709545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86BB07-99A9-E44B-50A9-3DD9BE16E1CC}"/>
              </a:ext>
            </a:extLst>
          </p:cNvPr>
          <p:cNvSpPr>
            <a:spLocks noGrp="1"/>
          </p:cNvSpPr>
          <p:nvPr>
            <p:ph type="title"/>
          </p:nvPr>
        </p:nvSpPr>
        <p:spPr/>
        <p:txBody>
          <a:bodyPr/>
          <a:lstStyle/>
          <a:p>
            <a:r>
              <a:rPr lang="en-GB" dirty="0">
                <a:solidFill>
                  <a:schemeClr val="bg2"/>
                </a:solidFill>
              </a:rPr>
              <a:t>Voting best practice for people with disabilities</a:t>
            </a:r>
          </a:p>
        </p:txBody>
      </p:sp>
      <p:sp>
        <p:nvSpPr>
          <p:cNvPr id="2" name="Footer Placeholder 1">
            <a:extLst>
              <a:ext uri="{FF2B5EF4-FFF2-40B4-BE49-F238E27FC236}">
                <a16:creationId xmlns:a16="http://schemas.microsoft.com/office/drawing/2014/main" id="{15A86E71-10C7-11D7-2071-631A0B2261EA}"/>
              </a:ext>
              <a:ext uri="{C183D7F6-B498-43B3-948B-1728B52AA6E4}">
                <adec:decorative xmlns:adec="http://schemas.microsoft.com/office/drawing/2017/decorative" val="1"/>
              </a:ext>
            </a:extLst>
          </p:cNvPr>
          <p:cNvSpPr>
            <a:spLocks noGrp="1"/>
          </p:cNvSpPr>
          <p:nvPr>
            <p:ph type="ftr" sz="quarter" idx="11"/>
          </p:nvPr>
        </p:nvSpPr>
        <p:spPr/>
        <p:txBody>
          <a:bodyPr/>
          <a:lstStyle/>
          <a:p>
            <a:r>
              <a:rPr lang="en-US" noProof="0"/>
              <a:t>Part 3: Identifying barriers and sharing best practice</a:t>
            </a:r>
            <a:endParaRPr lang="en-GB" noProof="0"/>
          </a:p>
        </p:txBody>
      </p:sp>
      <p:pic>
        <p:nvPicPr>
          <p:cNvPr id="7" name="Picture 6" descr="The word voting at the centre, surrounded by four images depicting someone writing  on a braille piece of paper, a polling station with an access via ramp, a person with dwarfism casting their ballot and a woman reading a piece of paper saying &quot;your voting rights&quot;">
            <a:extLst>
              <a:ext uri="{FF2B5EF4-FFF2-40B4-BE49-F238E27FC236}">
                <a16:creationId xmlns:a16="http://schemas.microsoft.com/office/drawing/2014/main" id="{29588684-4FA1-6954-87AD-8A0591444B6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58042" y="480599"/>
            <a:ext cx="7975727" cy="5981796"/>
          </a:xfrm>
          <a:prstGeom prst="rect">
            <a:avLst/>
          </a:prstGeom>
        </p:spPr>
      </p:pic>
    </p:spTree>
    <p:extLst>
      <p:ext uri="{BB962C8B-B14F-4D97-AF65-F5344CB8AC3E}">
        <p14:creationId xmlns:p14="http://schemas.microsoft.com/office/powerpoint/2010/main" val="976294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3DD80-66B7-D010-5048-5EBBA9120C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6030A-7A56-2544-0437-464B0DF836CB}"/>
              </a:ext>
            </a:extLst>
          </p:cNvPr>
          <p:cNvSpPr>
            <a:spLocks noGrp="1"/>
          </p:cNvSpPr>
          <p:nvPr>
            <p:ph type="title"/>
          </p:nvPr>
        </p:nvSpPr>
        <p:spPr/>
        <p:txBody>
          <a:bodyPr/>
          <a:lstStyle/>
          <a:p>
            <a:r>
              <a:rPr lang="en-GB" dirty="0"/>
              <a:t>Responses</a:t>
            </a:r>
          </a:p>
        </p:txBody>
      </p:sp>
      <p:sp>
        <p:nvSpPr>
          <p:cNvPr id="3" name="Content Placeholder 2">
            <a:extLst>
              <a:ext uri="{FF2B5EF4-FFF2-40B4-BE49-F238E27FC236}">
                <a16:creationId xmlns:a16="http://schemas.microsoft.com/office/drawing/2014/main" id="{EC051EBA-EC0C-E635-402A-BE3C4832C6C5}"/>
              </a:ext>
            </a:extLst>
          </p:cNvPr>
          <p:cNvSpPr>
            <a:spLocks noGrp="1"/>
          </p:cNvSpPr>
          <p:nvPr>
            <p:ph sz="quarter" idx="12"/>
          </p:nvPr>
        </p:nvSpPr>
        <p:spPr>
          <a:xfrm>
            <a:off x="449262" y="2020396"/>
            <a:ext cx="8948737" cy="3518881"/>
          </a:xfrm>
        </p:spPr>
        <p:txBody>
          <a:bodyPr numCol="2" spcCol="360000"/>
          <a:lstStyle/>
          <a:p>
            <a:pPr lvl="3"/>
            <a:r>
              <a:rPr lang="en-GB" sz="2400" dirty="0"/>
              <a:t>Promoting the participation </a:t>
            </a:r>
            <a:br>
              <a:rPr lang="en-GB" sz="2400" dirty="0"/>
            </a:br>
            <a:r>
              <a:rPr lang="en-GB" sz="2400" dirty="0"/>
              <a:t>of people with disabilities </a:t>
            </a:r>
            <a:br>
              <a:rPr lang="en-GB" sz="2400" dirty="0"/>
            </a:br>
            <a:r>
              <a:rPr lang="en-GB" sz="2400" dirty="0"/>
              <a:t>in electoral processes</a:t>
            </a:r>
          </a:p>
          <a:p>
            <a:pPr lvl="3"/>
            <a:r>
              <a:rPr lang="en-GB" sz="2400" dirty="0"/>
              <a:t>Identifying the obstacles </a:t>
            </a:r>
            <a:br>
              <a:rPr lang="en-GB" sz="2400" dirty="0"/>
            </a:br>
            <a:r>
              <a:rPr lang="en-GB" sz="2400" dirty="0"/>
              <a:t>and challenges </a:t>
            </a:r>
          </a:p>
          <a:p>
            <a:pPr lvl="3"/>
            <a:r>
              <a:rPr lang="en-GB" sz="2400" dirty="0"/>
              <a:t>Raising disability awareness </a:t>
            </a:r>
          </a:p>
          <a:p>
            <a:pPr lvl="3"/>
            <a:r>
              <a:rPr lang="en-GB" sz="2400" dirty="0"/>
              <a:t>Practically addressing barriers </a:t>
            </a:r>
            <a:br>
              <a:rPr lang="en-GB" sz="2400" dirty="0"/>
            </a:br>
            <a:r>
              <a:rPr lang="en-GB" sz="2400" dirty="0"/>
              <a:t>to voting</a:t>
            </a:r>
          </a:p>
          <a:p>
            <a:pPr lvl="3"/>
            <a:r>
              <a:rPr lang="en-GB" sz="2400" dirty="0"/>
              <a:t>Bringing together key stakeholders to support </a:t>
            </a:r>
            <a:br>
              <a:rPr lang="en-GB" sz="2400" dirty="0"/>
            </a:br>
            <a:r>
              <a:rPr lang="en-GB" sz="2400" dirty="0"/>
              <a:t>disability inclusion </a:t>
            </a:r>
          </a:p>
          <a:p>
            <a:pPr lvl="3"/>
            <a:r>
              <a:rPr lang="en-GB" sz="2400" dirty="0"/>
              <a:t>Providing recommendations </a:t>
            </a:r>
            <a:br>
              <a:rPr lang="en-GB" sz="2400" dirty="0"/>
            </a:br>
            <a:r>
              <a:rPr lang="en-GB" sz="2400" dirty="0"/>
              <a:t>to promote inclusion in this election and beyond </a:t>
            </a:r>
          </a:p>
          <a:p>
            <a:pPr lvl="3"/>
            <a:r>
              <a:rPr lang="en-GB" sz="2400" dirty="0"/>
              <a:t>Advocating for more inclusive policies and electoral reform </a:t>
            </a:r>
          </a:p>
          <a:p>
            <a:pPr lvl="3"/>
            <a:endParaRPr lang="en-GB" dirty="0"/>
          </a:p>
        </p:txBody>
      </p:sp>
      <p:sp>
        <p:nvSpPr>
          <p:cNvPr id="4" name="Footer Placeholder 3">
            <a:extLst>
              <a:ext uri="{FF2B5EF4-FFF2-40B4-BE49-F238E27FC236}">
                <a16:creationId xmlns:a16="http://schemas.microsoft.com/office/drawing/2014/main" id="{F2697E75-2442-348A-6D10-087289C2B3D7}"/>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Tree>
    <p:extLst>
      <p:ext uri="{BB962C8B-B14F-4D97-AF65-F5344CB8AC3E}">
        <p14:creationId xmlns:p14="http://schemas.microsoft.com/office/powerpoint/2010/main" val="24290831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ADD48-656B-5A01-AAE7-54C2A6A7CD6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0144ED2-8A7C-CA3A-7E19-F2A259280176}"/>
              </a:ext>
            </a:extLst>
          </p:cNvPr>
          <p:cNvSpPr>
            <a:spLocks noGrp="1"/>
          </p:cNvSpPr>
          <p:nvPr>
            <p:ph type="title"/>
          </p:nvPr>
        </p:nvSpPr>
        <p:spPr>
          <a:xfrm>
            <a:off x="449261" y="466725"/>
            <a:ext cx="9756000" cy="1086781"/>
          </a:xfrm>
        </p:spPr>
        <p:txBody>
          <a:bodyPr wrap="square" anchor="t">
            <a:normAutofit fontScale="90000"/>
          </a:bodyPr>
          <a:lstStyle/>
          <a:p>
            <a:r>
              <a:rPr lang="en-gb" dirty="0"/>
              <a:t>Including women and y</a:t>
            </a:r>
            <a:r>
              <a:rPr lang="en-GB" dirty="0"/>
              <a:t>ou</a:t>
            </a:r>
            <a:r>
              <a:rPr lang="en-gb" dirty="0"/>
              <a:t>ng people </a:t>
            </a:r>
            <a:br>
              <a:rPr lang="en-GB" dirty="0"/>
            </a:br>
            <a:r>
              <a:rPr lang="en-gb" dirty="0"/>
              <a:t>with disabilities </a:t>
            </a:r>
          </a:p>
        </p:txBody>
      </p:sp>
      <p:sp>
        <p:nvSpPr>
          <p:cNvPr id="5" name="Espace réservé du contenu 4">
            <a:extLst>
              <a:ext uri="{FF2B5EF4-FFF2-40B4-BE49-F238E27FC236}">
                <a16:creationId xmlns:a16="http://schemas.microsoft.com/office/drawing/2014/main" id="{2C43BC85-F1D3-2DAF-C0F8-CCB50D288FB0}"/>
              </a:ext>
            </a:extLst>
          </p:cNvPr>
          <p:cNvSpPr>
            <a:spLocks noGrp="1"/>
          </p:cNvSpPr>
          <p:nvPr>
            <p:ph sz="half" idx="1"/>
          </p:nvPr>
        </p:nvSpPr>
        <p:spPr>
          <a:xfrm>
            <a:off x="449261" y="1795424"/>
            <a:ext cx="4770646" cy="4801792"/>
          </a:xfrm>
        </p:spPr>
        <p:txBody>
          <a:bodyPr wrap="square" anchor="t">
            <a:normAutofit lnSpcReduction="10000"/>
          </a:bodyPr>
          <a:lstStyle/>
          <a:p>
            <a:pPr lvl="2"/>
            <a:r>
              <a:rPr lang="en-GB" sz="2400"/>
              <a:t>Efforts to promote disability inclusion in elections should ensure both the participation and leadership of women and young people with disabilities.</a:t>
            </a:r>
            <a:endParaRPr lang="en-gb" sz="2400"/>
          </a:p>
          <a:p>
            <a:pPr lvl="2"/>
            <a:r>
              <a:rPr lang="en-gb" sz="2400" b="1"/>
              <a:t>Women with disabilities </a:t>
            </a:r>
            <a:r>
              <a:rPr lang="en-gb" sz="2400"/>
              <a:t>face discrimination based on both th</a:t>
            </a:r>
            <a:r>
              <a:rPr lang="en-GB" sz="2400"/>
              <a:t>ei</a:t>
            </a:r>
            <a:r>
              <a:rPr lang="en-gb" sz="2400"/>
              <a:t>r disability and their gender.	</a:t>
            </a:r>
          </a:p>
          <a:p>
            <a:pPr lvl="2"/>
            <a:r>
              <a:rPr lang="en-GB" sz="2400" b="1"/>
              <a:t>Young people with disabilities </a:t>
            </a:r>
            <a:r>
              <a:rPr lang="en-GB" sz="2400"/>
              <a:t>are a highly marginalised group, including when it comes to political participation. </a:t>
            </a:r>
          </a:p>
          <a:p>
            <a:pPr lvl="2"/>
            <a:endParaRPr lang="en-gb"/>
          </a:p>
          <a:p>
            <a:pPr lvl="2"/>
            <a:endParaRPr lang="en-gb"/>
          </a:p>
        </p:txBody>
      </p:sp>
      <p:sp>
        <p:nvSpPr>
          <p:cNvPr id="18" name="Footer Placeholder 6">
            <a:extLst>
              <a:ext uri="{FF2B5EF4-FFF2-40B4-BE49-F238E27FC236}">
                <a16:creationId xmlns:a16="http://schemas.microsoft.com/office/drawing/2014/main" id="{04EE4EC3-9354-F32A-6325-3F59883D1055}"/>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US"/>
              <a:t>Part 3: Identifying barriers and sharing best practice</a:t>
            </a:r>
            <a:endParaRPr lang="en-GB"/>
          </a:p>
        </p:txBody>
      </p:sp>
      <p:pic>
        <p:nvPicPr>
          <p:cNvPr id="7" name="Picture 6" descr="A woman with vitiligo wearing a hijab stands on a stage with a microphone and a banner in the background reading: vote.">
            <a:extLst>
              <a:ext uri="{FF2B5EF4-FFF2-40B4-BE49-F238E27FC236}">
                <a16:creationId xmlns:a16="http://schemas.microsoft.com/office/drawing/2014/main" id="{2BD30508-00F4-2046-531D-075E362C0C4F}"/>
              </a:ext>
            </a:extLst>
          </p:cNvPr>
          <p:cNvPicPr>
            <a:picLocks noChangeAspect="1"/>
          </p:cNvPicPr>
          <p:nvPr/>
        </p:nvPicPr>
        <p:blipFill>
          <a:blip r:embed="rId2">
            <a:extLst>
              <a:ext uri="{28A0092B-C50C-407E-A947-70E740481C1C}">
                <a14:useLocalDpi xmlns:a14="http://schemas.microsoft.com/office/drawing/2010/main" val="0"/>
              </a:ext>
            </a:extLst>
          </a:blip>
          <a:srcRect l="11672"/>
          <a:stretch>
            <a:fillRect/>
          </a:stretch>
        </p:blipFill>
        <p:spPr>
          <a:xfrm>
            <a:off x="5471906" y="1942878"/>
            <a:ext cx="4770646" cy="3602743"/>
          </a:xfrm>
          <a:prstGeom prst="rect">
            <a:avLst/>
          </a:prstGeom>
        </p:spPr>
      </p:pic>
    </p:spTree>
    <p:extLst>
      <p:ext uri="{BB962C8B-B14F-4D97-AF65-F5344CB8AC3E}">
        <p14:creationId xmlns:p14="http://schemas.microsoft.com/office/powerpoint/2010/main" val="13363110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9756000" cy="1086781"/>
          </a:xfrm>
        </p:spPr>
        <p:txBody>
          <a:bodyPr/>
          <a:lstStyle/>
          <a:p>
            <a:r>
              <a:rPr lang="en-gb" dirty="0"/>
              <a:t>Global examples of best practice</a:t>
            </a:r>
          </a:p>
        </p:txBody>
      </p:sp>
      <p:sp>
        <p:nvSpPr>
          <p:cNvPr id="13" name="Content Placeholder 12">
            <a:extLst>
              <a:ext uri="{FF2B5EF4-FFF2-40B4-BE49-F238E27FC236}">
                <a16:creationId xmlns:a16="http://schemas.microsoft.com/office/drawing/2014/main" id="{00C16D55-4683-C78C-A4F9-36869D2942F9}"/>
              </a:ext>
            </a:extLst>
          </p:cNvPr>
          <p:cNvSpPr>
            <a:spLocks noGrp="1"/>
          </p:cNvSpPr>
          <p:nvPr>
            <p:ph idx="1"/>
          </p:nvPr>
        </p:nvSpPr>
        <p:spPr>
          <a:xfrm>
            <a:off x="449261" y="1744006"/>
            <a:ext cx="9520237" cy="4644094"/>
          </a:xfrm>
        </p:spPr>
        <p:txBody>
          <a:bodyPr numCol="2" spcCol="360000"/>
          <a:lstStyle/>
          <a:p>
            <a:pPr lvl="2"/>
            <a:r>
              <a:rPr lang="en-GB" sz="2400" b="1"/>
              <a:t>Nigeria: </a:t>
            </a:r>
            <a:r>
              <a:rPr lang="en-GB" sz="2400"/>
              <a:t>Voters with physical and visual disabilities may be accompanied at the voting booth by a person of their choice. </a:t>
            </a:r>
          </a:p>
          <a:p>
            <a:pPr lvl="2"/>
            <a:r>
              <a:rPr lang="en-GB" sz="2400" b="1"/>
              <a:t>Cameroon: </a:t>
            </a:r>
            <a:r>
              <a:rPr lang="en-GB" sz="2400"/>
              <a:t>Voter awareness information is provided in easy-to-understand versions. Training on elections is provided for people with intellectual disabilities.</a:t>
            </a:r>
            <a:br>
              <a:rPr lang="en-GB" sz="2400"/>
            </a:br>
            <a:endParaRPr lang="en-GB" sz="2400"/>
          </a:p>
          <a:p>
            <a:pPr lvl="2"/>
            <a:r>
              <a:rPr lang="en-GB" sz="2400" b="1"/>
              <a:t>Tanzania, Sierra Leone: </a:t>
            </a:r>
            <a:br>
              <a:rPr lang="en-GB" sz="2400" b="1"/>
            </a:br>
            <a:r>
              <a:rPr lang="en-GB" sz="2400"/>
              <a:t>Ballot papers are in Braille.</a:t>
            </a:r>
          </a:p>
          <a:p>
            <a:pPr lvl="2"/>
            <a:r>
              <a:rPr lang="en-GB" sz="2400" b="1"/>
              <a:t>South Africa: </a:t>
            </a:r>
            <a:r>
              <a:rPr lang="en-GB" sz="2400"/>
              <a:t>People with disabilities can request a home visit from their registration officer to register.</a:t>
            </a:r>
          </a:p>
          <a:p>
            <a:pPr lvl="2"/>
            <a:r>
              <a:rPr lang="en-GB" sz="2400" b="1"/>
              <a:t>Mauritius: </a:t>
            </a:r>
            <a:r>
              <a:rPr lang="en-GB" sz="2400"/>
              <a:t>Ramps are installed in all polling stations. Voting booths are at the correct height for voters in wheelchairs.</a:t>
            </a:r>
          </a:p>
        </p:txBody>
      </p:sp>
      <p:sp>
        <p:nvSpPr>
          <p:cNvPr id="3" name="Footer Placeholder 2">
            <a:extLst>
              <a:ext uri="{FF2B5EF4-FFF2-40B4-BE49-F238E27FC236}">
                <a16:creationId xmlns:a16="http://schemas.microsoft.com/office/drawing/2014/main" id="{118ED430-898B-6D8D-C029-478070679BC0}"/>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3: Identifying barriers and sharing best practice</a:t>
            </a:r>
            <a:endParaRPr lang="en-GB" noProof="0"/>
          </a:p>
        </p:txBody>
      </p:sp>
    </p:spTree>
    <p:extLst>
      <p:ext uri="{BB962C8B-B14F-4D97-AF65-F5344CB8AC3E}">
        <p14:creationId xmlns:p14="http://schemas.microsoft.com/office/powerpoint/2010/main" val="20806211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01252-FF56-5FCA-44DE-81B8FB53D63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4D00153-19B4-746B-C55E-66D089CB2F9A}"/>
              </a:ext>
            </a:extLst>
          </p:cNvPr>
          <p:cNvSpPr>
            <a:spLocks noGrp="1"/>
          </p:cNvSpPr>
          <p:nvPr>
            <p:ph type="title"/>
          </p:nvPr>
        </p:nvSpPr>
        <p:spPr>
          <a:xfrm>
            <a:off x="449261" y="466725"/>
            <a:ext cx="9756000" cy="1086781"/>
          </a:xfrm>
        </p:spPr>
        <p:txBody>
          <a:bodyPr/>
          <a:lstStyle/>
          <a:p>
            <a:r>
              <a:rPr lang="en-gb" dirty="0"/>
              <a:t>Examples of best practice in </a:t>
            </a:r>
            <a:br>
              <a:rPr lang="en-GB" dirty="0"/>
            </a:br>
            <a:r>
              <a:rPr lang="en-gb" dirty="0"/>
              <a:t>[insert your country name]</a:t>
            </a:r>
          </a:p>
        </p:txBody>
      </p:sp>
      <p:sp>
        <p:nvSpPr>
          <p:cNvPr id="3" name="Footer Placeholder 2">
            <a:extLst>
              <a:ext uri="{FF2B5EF4-FFF2-40B4-BE49-F238E27FC236}">
                <a16:creationId xmlns:a16="http://schemas.microsoft.com/office/drawing/2014/main" id="{2881D96E-CA47-7AE4-A248-4DDBBC56C144}"/>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3: Identifying barriers and sharing best practice </a:t>
            </a:r>
            <a:endParaRPr lang="en-GB" noProof="0"/>
          </a:p>
        </p:txBody>
      </p:sp>
      <p:sp>
        <p:nvSpPr>
          <p:cNvPr id="18" name="Content Placeholder 17">
            <a:extLst>
              <a:ext uri="{FF2B5EF4-FFF2-40B4-BE49-F238E27FC236}">
                <a16:creationId xmlns:a16="http://schemas.microsoft.com/office/drawing/2014/main" id="{9631A2CC-32AE-95D1-78C0-35054EC9DCBF}"/>
              </a:ext>
            </a:extLst>
          </p:cNvPr>
          <p:cNvSpPr>
            <a:spLocks noGrp="1"/>
          </p:cNvSpPr>
          <p:nvPr>
            <p:ph idx="1"/>
          </p:nvPr>
        </p:nvSpPr>
        <p:spPr>
          <a:xfrm>
            <a:off x="1523999" y="2133599"/>
            <a:ext cx="8682039" cy="4463617"/>
          </a:xfrm>
        </p:spPr>
        <p:txBody>
          <a:bodyPr/>
          <a:lstStyle/>
          <a:p>
            <a:pPr lvl="3"/>
            <a:r>
              <a:rPr lang="en-GB" sz="2400"/>
              <a:t>Sample copy</a:t>
            </a:r>
          </a:p>
          <a:p>
            <a:pPr lvl="3"/>
            <a:r>
              <a:rPr lang="en-GB" sz="2400"/>
              <a:t>Sample copy</a:t>
            </a:r>
          </a:p>
          <a:p>
            <a:pPr lvl="3"/>
            <a:r>
              <a:rPr lang="en-GB" sz="2400"/>
              <a:t>Sample copy</a:t>
            </a:r>
          </a:p>
        </p:txBody>
      </p:sp>
      <p:pic>
        <p:nvPicPr>
          <p:cNvPr id="4" name="Picture 3">
            <a:extLst>
              <a:ext uri="{FF2B5EF4-FFF2-40B4-BE49-F238E27FC236}">
                <a16:creationId xmlns:a16="http://schemas.microsoft.com/office/drawing/2014/main" id="{8BEFAF91-3A2B-0A29-5EB7-B8FA661D560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61" y="2133599"/>
            <a:ext cx="894735" cy="894735"/>
          </a:xfrm>
          <a:prstGeom prst="rect">
            <a:avLst/>
          </a:prstGeom>
        </p:spPr>
      </p:pic>
    </p:spTree>
    <p:extLst>
      <p:ext uri="{BB962C8B-B14F-4D97-AF65-F5344CB8AC3E}">
        <p14:creationId xmlns:p14="http://schemas.microsoft.com/office/powerpoint/2010/main" val="28700542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A96AB-0017-F732-F819-BF32CEEE97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2CA0202-D7EB-02AB-1CC9-C62D9AF6F596}"/>
              </a:ext>
            </a:extLst>
          </p:cNvPr>
          <p:cNvSpPr>
            <a:spLocks noGrp="1"/>
          </p:cNvSpPr>
          <p:nvPr>
            <p:ph type="ctrTitle"/>
          </p:nvPr>
        </p:nvSpPr>
        <p:spPr>
          <a:xfrm>
            <a:off x="449262" y="1944506"/>
            <a:ext cx="9757439" cy="1456376"/>
          </a:xfrm>
        </p:spPr>
        <p:txBody>
          <a:bodyPr/>
          <a:lstStyle/>
          <a:p>
            <a:r>
              <a:rPr lang="en-GB" dirty="0"/>
              <a:t>Group work </a:t>
            </a:r>
          </a:p>
        </p:txBody>
      </p:sp>
      <p:sp>
        <p:nvSpPr>
          <p:cNvPr id="9" name="Subtitle 8">
            <a:extLst>
              <a:ext uri="{FF2B5EF4-FFF2-40B4-BE49-F238E27FC236}">
                <a16:creationId xmlns:a16="http://schemas.microsoft.com/office/drawing/2014/main" id="{4889C49B-E2FC-A3FA-CE8C-5A1194D322BE}"/>
              </a:ext>
            </a:extLst>
          </p:cNvPr>
          <p:cNvSpPr>
            <a:spLocks noGrp="1"/>
          </p:cNvSpPr>
          <p:nvPr>
            <p:ph type="subTitle" idx="1"/>
          </p:nvPr>
        </p:nvSpPr>
        <p:spPr/>
        <p:txBody>
          <a:bodyPr/>
          <a:lstStyle/>
          <a:p>
            <a:r>
              <a:rPr lang="en-GB" sz="4000"/>
              <a:t>Good practice sharing</a:t>
            </a:r>
          </a:p>
        </p:txBody>
      </p:sp>
      <p:sp>
        <p:nvSpPr>
          <p:cNvPr id="10" name="Footer Placeholder 4">
            <a:extLst>
              <a:ext uri="{FF2B5EF4-FFF2-40B4-BE49-F238E27FC236}">
                <a16:creationId xmlns:a16="http://schemas.microsoft.com/office/drawing/2014/main" id="{7B73FC47-DB58-7BB6-160D-64127B512D80}"/>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US"/>
              <a:t>Part 3: Identifying barriers and sharing best practice</a:t>
            </a:r>
            <a:endParaRPr lang="en-GB"/>
          </a:p>
        </p:txBody>
      </p:sp>
      <p:pic>
        <p:nvPicPr>
          <p:cNvPr id="7" name="Picture 6">
            <a:extLst>
              <a:ext uri="{FF2B5EF4-FFF2-40B4-BE49-F238E27FC236}">
                <a16:creationId xmlns:a16="http://schemas.microsoft.com/office/drawing/2014/main" id="{D0F3B85D-052A-DBE8-B5F5-A896B84D63B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34327702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7FEAD-2392-26BA-9E2F-44CFC0C8921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858BE87-D2E3-A865-872E-55D1070B18C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0"/>
            <a:ext cx="10685189" cy="7559675"/>
          </a:xfrm>
          <a:prstGeom prst="rect">
            <a:avLst/>
          </a:prstGeom>
        </p:spPr>
      </p:pic>
      <p:sp>
        <p:nvSpPr>
          <p:cNvPr id="4" name="Rectangle 3">
            <a:extLst>
              <a:ext uri="{FF2B5EF4-FFF2-40B4-BE49-F238E27FC236}">
                <a16:creationId xmlns:a16="http://schemas.microsoft.com/office/drawing/2014/main" id="{617DD746-AECC-50F6-8D9F-979AAD363F23}"/>
              </a:ext>
              <a:ext uri="{C183D7F6-B498-43B3-948B-1728B52AA6E4}">
                <adec:decorative xmlns:adec="http://schemas.microsoft.com/office/drawing/2017/decorative" val="1"/>
              </a:ext>
            </a:extLst>
          </p:cNvPr>
          <p:cNvSpPr/>
          <p:nvPr/>
        </p:nvSpPr>
        <p:spPr>
          <a:xfrm>
            <a:off x="-1" y="2610391"/>
            <a:ext cx="7226301" cy="6332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accent3"/>
              </a:solidFill>
            </a:endParaRPr>
          </a:p>
        </p:txBody>
      </p:sp>
      <p:sp>
        <p:nvSpPr>
          <p:cNvPr id="5" name="Rectangle 4">
            <a:extLst>
              <a:ext uri="{FF2B5EF4-FFF2-40B4-BE49-F238E27FC236}">
                <a16:creationId xmlns:a16="http://schemas.microsoft.com/office/drawing/2014/main" id="{171959A0-E566-38A2-9A29-F9E6CCB793D5}"/>
              </a:ext>
              <a:ext uri="{C183D7F6-B498-43B3-948B-1728B52AA6E4}">
                <adec:decorative xmlns:adec="http://schemas.microsoft.com/office/drawing/2017/decorative" val="1"/>
              </a:ext>
            </a:extLst>
          </p:cNvPr>
          <p:cNvSpPr/>
          <p:nvPr/>
        </p:nvSpPr>
        <p:spPr>
          <a:xfrm>
            <a:off x="-2" y="1927218"/>
            <a:ext cx="6654801" cy="6332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accent3"/>
              </a:solidFill>
            </a:endParaRPr>
          </a:p>
        </p:txBody>
      </p:sp>
      <p:sp>
        <p:nvSpPr>
          <p:cNvPr id="2" name="Title 1">
            <a:extLst>
              <a:ext uri="{FF2B5EF4-FFF2-40B4-BE49-F238E27FC236}">
                <a16:creationId xmlns:a16="http://schemas.microsoft.com/office/drawing/2014/main" id="{66F5CAE3-C4BC-EE69-6356-F52CF646987E}"/>
              </a:ext>
            </a:extLst>
          </p:cNvPr>
          <p:cNvSpPr>
            <a:spLocks noGrp="1"/>
          </p:cNvSpPr>
          <p:nvPr>
            <p:ph type="ctrTitle"/>
          </p:nvPr>
        </p:nvSpPr>
        <p:spPr>
          <a:xfrm>
            <a:off x="449263" y="1878977"/>
            <a:ext cx="7754937" cy="1339453"/>
          </a:xfrm>
        </p:spPr>
        <p:txBody>
          <a:bodyPr/>
          <a:lstStyle/>
          <a:p>
            <a:r>
              <a:rPr lang="en-GB" dirty="0"/>
              <a:t>Steps of carrying out a voting accessibility audit </a:t>
            </a:r>
          </a:p>
        </p:txBody>
      </p:sp>
      <p:sp>
        <p:nvSpPr>
          <p:cNvPr id="3" name="Text Placeholder 2">
            <a:extLst>
              <a:ext uri="{FF2B5EF4-FFF2-40B4-BE49-F238E27FC236}">
                <a16:creationId xmlns:a16="http://schemas.microsoft.com/office/drawing/2014/main" id="{A93FE042-6351-BAAE-D778-B64DC174F26B}"/>
              </a:ext>
            </a:extLst>
          </p:cNvPr>
          <p:cNvSpPr>
            <a:spLocks noGrp="1"/>
          </p:cNvSpPr>
          <p:nvPr>
            <p:ph type="body" sz="quarter" idx="10"/>
          </p:nvPr>
        </p:nvSpPr>
        <p:spPr>
          <a:xfrm>
            <a:off x="251149" y="500611"/>
            <a:ext cx="1460500" cy="1338262"/>
          </a:xfrm>
        </p:spPr>
        <p:txBody>
          <a:bodyPr/>
          <a:lstStyle/>
          <a:p>
            <a:r>
              <a:rPr lang="en-GB"/>
              <a:t>04</a:t>
            </a:r>
          </a:p>
        </p:txBody>
      </p:sp>
    </p:spTree>
    <p:extLst>
      <p:ext uri="{BB962C8B-B14F-4D97-AF65-F5344CB8AC3E}">
        <p14:creationId xmlns:p14="http://schemas.microsoft.com/office/powerpoint/2010/main" val="17060345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A99BD-FC1D-8A92-F3E3-D35E302E3B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633CDB-0FEC-8DD3-309E-22A9E9715DE2}"/>
              </a:ext>
            </a:extLst>
          </p:cNvPr>
          <p:cNvSpPr>
            <a:spLocks noGrp="1"/>
          </p:cNvSpPr>
          <p:nvPr>
            <p:ph type="title"/>
          </p:nvPr>
        </p:nvSpPr>
        <p:spPr>
          <a:xfrm>
            <a:off x="449261" y="3168530"/>
            <a:ext cx="7380000" cy="1222614"/>
          </a:xfrm>
        </p:spPr>
        <p:txBody>
          <a:bodyPr/>
          <a:lstStyle/>
          <a:p>
            <a:r>
              <a:rPr lang="en-GB" sz="3800" dirty="0"/>
              <a:t>Overview of the voting accessibility audit </a:t>
            </a:r>
          </a:p>
        </p:txBody>
      </p:sp>
      <p:sp>
        <p:nvSpPr>
          <p:cNvPr id="4" name="Footer Placeholder 3">
            <a:extLst>
              <a:ext uri="{FF2B5EF4-FFF2-40B4-BE49-F238E27FC236}">
                <a16:creationId xmlns:a16="http://schemas.microsoft.com/office/drawing/2014/main" id="{D527B2FE-086A-074D-E3FC-4D166D3F89FC}"/>
              </a:ext>
              <a:ext uri="{C183D7F6-B498-43B3-948B-1728B52AA6E4}">
                <adec:decorative xmlns:adec="http://schemas.microsoft.com/office/drawing/2017/decorative" val="1"/>
              </a:ext>
            </a:extLst>
          </p:cNvPr>
          <p:cNvSpPr>
            <a:spLocks noGrp="1"/>
          </p:cNvSpPr>
          <p:nvPr>
            <p:ph type="ftr" sz="quarter" idx="11"/>
          </p:nvPr>
        </p:nvSpPr>
        <p:spPr/>
        <p: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GB" sz="1403" b="0" i="0" u="none" strike="noStrike" kern="1200" cap="none" spc="0" normalizeH="0" baseline="0" noProof="0">
                <a:ln>
                  <a:noFill/>
                </a:ln>
                <a:solidFill>
                  <a:prstClr val="black"/>
                </a:solidFill>
                <a:effectLst/>
                <a:uLnTx/>
                <a:uFillTx/>
                <a:latin typeface="Arial" panose="020B0604020202020204"/>
                <a:ea typeface="+mn-ea"/>
                <a:cs typeface="+mn-cs"/>
              </a:rPr>
              <a:t>Part 4: Steps of carrying out a voting accessibility audit</a:t>
            </a:r>
          </a:p>
        </p:txBody>
      </p:sp>
    </p:spTree>
    <p:extLst>
      <p:ext uri="{BB962C8B-B14F-4D97-AF65-F5344CB8AC3E}">
        <p14:creationId xmlns:p14="http://schemas.microsoft.com/office/powerpoint/2010/main" val="32805788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E15E5-F577-49AB-EB70-5536A88E281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071C7D0-4097-4264-3576-97744885A86A}"/>
              </a:ext>
            </a:extLst>
          </p:cNvPr>
          <p:cNvSpPr>
            <a:spLocks noGrp="1"/>
          </p:cNvSpPr>
          <p:nvPr>
            <p:ph type="title"/>
          </p:nvPr>
        </p:nvSpPr>
        <p:spPr>
          <a:xfrm>
            <a:off x="449261" y="466725"/>
            <a:ext cx="9756000" cy="1086781"/>
          </a:xfrm>
        </p:spPr>
        <p:txBody>
          <a:bodyPr>
            <a:normAutofit/>
          </a:bodyPr>
          <a:lstStyle/>
          <a:p>
            <a:r>
              <a:rPr lang="en-GB" dirty="0"/>
              <a:t>Inclusive election observation</a:t>
            </a:r>
            <a:endParaRPr lang="en-gb" dirty="0"/>
          </a:p>
        </p:txBody>
      </p:sp>
      <p:sp>
        <p:nvSpPr>
          <p:cNvPr id="3" name="Espace réservé du contenu 2">
            <a:extLst>
              <a:ext uri="{FF2B5EF4-FFF2-40B4-BE49-F238E27FC236}">
                <a16:creationId xmlns:a16="http://schemas.microsoft.com/office/drawing/2014/main" id="{02E10939-4545-6A3D-011D-82586BD23FF0}"/>
              </a:ext>
            </a:extLst>
          </p:cNvPr>
          <p:cNvSpPr>
            <a:spLocks noGrp="1"/>
          </p:cNvSpPr>
          <p:nvPr>
            <p:ph idx="1"/>
          </p:nvPr>
        </p:nvSpPr>
        <p:spPr>
          <a:xfrm>
            <a:off x="449263" y="1573628"/>
            <a:ext cx="5269149" cy="4801790"/>
          </a:xfrm>
        </p:spPr>
        <p:txBody>
          <a:bodyPr>
            <a:normAutofit lnSpcReduction="10000"/>
          </a:bodyPr>
          <a:lstStyle/>
          <a:p>
            <a:pPr lvl="3"/>
            <a:r>
              <a:rPr lang="en-GB" sz="2400" b="1"/>
              <a:t>People with disabilities </a:t>
            </a:r>
            <a:r>
              <a:rPr lang="en-GB" sz="2400"/>
              <a:t>should actively observe inclusion in elections. </a:t>
            </a:r>
          </a:p>
          <a:p>
            <a:pPr lvl="3"/>
            <a:r>
              <a:rPr lang="en-GB" sz="2400"/>
              <a:t>Election observation should be according to </a:t>
            </a:r>
            <a:r>
              <a:rPr lang="en-GB" sz="2400" b="1"/>
              <a:t>disability</a:t>
            </a:r>
            <a:r>
              <a:rPr lang="en-GB" sz="2400"/>
              <a:t> rights frameworks. </a:t>
            </a:r>
          </a:p>
          <a:p>
            <a:pPr lvl="3"/>
            <a:r>
              <a:rPr lang="en-GB" sz="2400"/>
              <a:t>People with disabilities should be accredited as </a:t>
            </a:r>
            <a:r>
              <a:rPr lang="en-GB" sz="2400" b="1"/>
              <a:t>observers</a:t>
            </a:r>
            <a:r>
              <a:rPr lang="en-GB" sz="2400"/>
              <a:t>. </a:t>
            </a:r>
          </a:p>
          <a:p>
            <a:pPr lvl="3"/>
            <a:r>
              <a:rPr lang="en-GB" sz="2400"/>
              <a:t>Twin-tracked approach to observation: </a:t>
            </a:r>
            <a:r>
              <a:rPr lang="en-GB" sz="2400" b="1"/>
              <a:t>standalone and mainstreaming.</a:t>
            </a:r>
          </a:p>
          <a:p>
            <a:pPr lvl="3"/>
            <a:r>
              <a:rPr lang="en-GB" sz="2400" b="1"/>
              <a:t>Long- and short-term </a:t>
            </a:r>
            <a:r>
              <a:rPr lang="en-GB" sz="2400"/>
              <a:t>observations. </a:t>
            </a:r>
          </a:p>
        </p:txBody>
      </p:sp>
      <p:sp>
        <p:nvSpPr>
          <p:cNvPr id="4" name="Footer Placeholder 3">
            <a:extLst>
              <a:ext uri="{FF2B5EF4-FFF2-40B4-BE49-F238E27FC236}">
                <a16:creationId xmlns:a16="http://schemas.microsoft.com/office/drawing/2014/main" id="{0BF59658-B9E6-861A-3C5B-1C1F6F182B82}"/>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a:t>
            </a:r>
            <a:endParaRPr lang="en-GB" noProof="0"/>
          </a:p>
        </p:txBody>
      </p:sp>
      <p:pic>
        <p:nvPicPr>
          <p:cNvPr id="6" name="Picture 5" descr="A woman with albinism wearing a vest saying &quot;election observer&quot;">
            <a:extLst>
              <a:ext uri="{FF2B5EF4-FFF2-40B4-BE49-F238E27FC236}">
                <a16:creationId xmlns:a16="http://schemas.microsoft.com/office/drawing/2014/main" id="{CB4A3DF8-3DA2-78BF-11B3-8453F11A2A4F}"/>
              </a:ext>
            </a:extLst>
          </p:cNvPr>
          <p:cNvPicPr>
            <a:picLocks noChangeAspect="1"/>
          </p:cNvPicPr>
          <p:nvPr/>
        </p:nvPicPr>
        <p:blipFill>
          <a:blip r:embed="rId3">
            <a:extLst>
              <a:ext uri="{28A0092B-C50C-407E-A947-70E740481C1C}">
                <a14:useLocalDpi xmlns:a14="http://schemas.microsoft.com/office/drawing/2010/main" val="0"/>
              </a:ext>
            </a:extLst>
          </a:blip>
          <a:srcRect l="2727" t="152" r="7087" b="-152"/>
          <a:stretch>
            <a:fillRect/>
          </a:stretch>
        </p:blipFill>
        <p:spPr>
          <a:xfrm>
            <a:off x="5383178" y="1982787"/>
            <a:ext cx="4859372" cy="3594100"/>
          </a:xfrm>
          <a:prstGeom prst="rect">
            <a:avLst/>
          </a:prstGeom>
        </p:spPr>
      </p:pic>
    </p:spTree>
    <p:extLst>
      <p:ext uri="{BB962C8B-B14F-4D97-AF65-F5344CB8AC3E}">
        <p14:creationId xmlns:p14="http://schemas.microsoft.com/office/powerpoint/2010/main" val="14650314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D31F6-2065-D6DD-3852-EFB8205DBF3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579C9BF-C7E7-2A87-3C52-1D86CA6E13AB}"/>
              </a:ext>
            </a:extLst>
          </p:cNvPr>
          <p:cNvSpPr>
            <a:spLocks noGrp="1"/>
          </p:cNvSpPr>
          <p:nvPr>
            <p:ph type="title"/>
          </p:nvPr>
        </p:nvSpPr>
        <p:spPr/>
        <p:txBody>
          <a:bodyPr>
            <a:normAutofit fontScale="90000"/>
          </a:bodyPr>
          <a:lstStyle/>
          <a:p>
            <a:pPr rtl="0"/>
            <a:r>
              <a:rPr lang="en-GB" i="0" u="none" baseline="0" dirty="0"/>
              <a:t>Twin-tracked approach to election observation</a:t>
            </a:r>
            <a:endParaRPr lang="en-gb" dirty="0"/>
          </a:p>
        </p:txBody>
      </p:sp>
      <p:graphicFrame>
        <p:nvGraphicFramePr>
          <p:cNvPr id="5" name="Content Placeholder 4">
            <a:extLst>
              <a:ext uri="{FF2B5EF4-FFF2-40B4-BE49-F238E27FC236}">
                <a16:creationId xmlns:a16="http://schemas.microsoft.com/office/drawing/2014/main" id="{6D30BBB3-D1B4-ADFB-69A2-3180B584AE64}"/>
              </a:ext>
            </a:extLst>
          </p:cNvPr>
          <p:cNvGraphicFramePr>
            <a:graphicFrameLocks noGrp="1"/>
          </p:cNvGraphicFramePr>
          <p:nvPr>
            <p:ph idx="1"/>
            <p:extLst>
              <p:ext uri="{D42A27DB-BD31-4B8C-83A1-F6EECF244321}">
                <p14:modId xmlns:p14="http://schemas.microsoft.com/office/powerpoint/2010/main" val="3856914514"/>
              </p:ext>
            </p:extLst>
          </p:nvPr>
        </p:nvGraphicFramePr>
        <p:xfrm>
          <a:off x="449263" y="1795463"/>
          <a:ext cx="9756774" cy="4625065"/>
        </p:xfrm>
        <a:graphic>
          <a:graphicData uri="http://schemas.openxmlformats.org/drawingml/2006/table">
            <a:tbl>
              <a:tblPr firstRow="1" bandRow="1">
                <a:tableStyleId>{0817EA92-75D0-4044-A80A-286907CE0DDB}</a:tableStyleId>
              </a:tblPr>
              <a:tblGrid>
                <a:gridCol w="3370262">
                  <a:extLst>
                    <a:ext uri="{9D8B030D-6E8A-4147-A177-3AD203B41FA5}">
                      <a16:colId xmlns:a16="http://schemas.microsoft.com/office/drawing/2014/main" val="995239144"/>
                    </a:ext>
                  </a:extLst>
                </a:gridCol>
                <a:gridCol w="6386512">
                  <a:extLst>
                    <a:ext uri="{9D8B030D-6E8A-4147-A177-3AD203B41FA5}">
                      <a16:colId xmlns:a16="http://schemas.microsoft.com/office/drawing/2014/main" val="4075347846"/>
                    </a:ext>
                  </a:extLst>
                </a:gridCol>
              </a:tblGrid>
              <a:tr h="348166">
                <a:tc>
                  <a:txBody>
                    <a:bodyPr/>
                    <a:lstStyle/>
                    <a:p>
                      <a:r>
                        <a:rPr lang="en-US" sz="2000" b="1"/>
                        <a:t>Type of observation</a:t>
                      </a:r>
                      <a:endParaRPr lang="en-GB" sz="2000" b="1"/>
                    </a:p>
                  </a:txBody>
                  <a:tcPr>
                    <a:solidFill>
                      <a:schemeClr val="accent6"/>
                    </a:solidFill>
                  </a:tcPr>
                </a:tc>
                <a:tc>
                  <a:txBody>
                    <a:bodyPr/>
                    <a:lstStyle/>
                    <a:p>
                      <a:r>
                        <a:rPr lang="en-US" sz="2000" b="1"/>
                        <a:t>What it means</a:t>
                      </a:r>
                      <a:endParaRPr lang="en-GB" sz="2000" b="1"/>
                    </a:p>
                  </a:txBody>
                  <a:tcPr>
                    <a:solidFill>
                      <a:schemeClr val="accent6"/>
                    </a:solidFill>
                  </a:tcPr>
                </a:tc>
                <a:extLst>
                  <a:ext uri="{0D108BD9-81ED-4DB2-BD59-A6C34878D82A}">
                    <a16:rowId xmlns:a16="http://schemas.microsoft.com/office/drawing/2014/main" val="2610228315"/>
                  </a:ext>
                </a:extLst>
              </a:tr>
              <a:tr h="912717">
                <a:tc>
                  <a:txBody>
                    <a:bodyPr/>
                    <a:lstStyle/>
                    <a:p>
                      <a:r>
                        <a:rPr lang="en-US" sz="2000" b="1"/>
                        <a:t>Standalone short-term</a:t>
                      </a:r>
                      <a:endParaRPr lang="en-GB" sz="2000" b="1"/>
                    </a:p>
                  </a:txBody>
                  <a:tcPr/>
                </a:tc>
                <a:tc>
                  <a:txBody>
                    <a:bodyPr/>
                    <a:lstStyle/>
                    <a:p>
                      <a:pPr marL="0" marR="0" lvl="0" indent="0" algn="l" defTabSz="801929" rtl="0" eaLnBrk="1" fontAlgn="auto" latinLnBrk="0" hangingPunct="1">
                        <a:lnSpc>
                          <a:spcPct val="110000"/>
                        </a:lnSpc>
                        <a:spcBef>
                          <a:spcPts val="526"/>
                        </a:spcBef>
                        <a:spcAft>
                          <a:spcPts val="877"/>
                        </a:spcAft>
                        <a:buClrTx/>
                        <a:buSzTx/>
                        <a:buFont typeface="Arial" panose="020B0604020202020204" pitchFamily="34" charset="0"/>
                        <a:buNone/>
                        <a:tabLst/>
                        <a:defRPr/>
                      </a:pPr>
                      <a:r>
                        <a:rPr lang="en-GB" sz="2000" kern="1200">
                          <a:solidFill>
                            <a:schemeClr val="dk1"/>
                          </a:solidFill>
                          <a:effectLst/>
                          <a:latin typeface="+mn-lt"/>
                          <a:ea typeface="+mn-ea"/>
                          <a:cs typeface="+mn-cs"/>
                        </a:rPr>
                        <a:t>Observation is focused exclusively on disability access and inclusion. Often carried out by OPDs or civil society groups specialising in disability rights.</a:t>
                      </a:r>
                    </a:p>
                  </a:txBody>
                  <a:tcPr/>
                </a:tc>
                <a:extLst>
                  <a:ext uri="{0D108BD9-81ED-4DB2-BD59-A6C34878D82A}">
                    <a16:rowId xmlns:a16="http://schemas.microsoft.com/office/drawing/2014/main" val="2574464236"/>
                  </a:ext>
                </a:extLst>
              </a:tr>
              <a:tr h="912717">
                <a:tc>
                  <a:txBody>
                    <a:bodyPr/>
                    <a:lstStyle/>
                    <a:p>
                      <a:r>
                        <a:rPr lang="en-US" sz="2000" b="1"/>
                        <a:t>Mainstreaming short-term</a:t>
                      </a:r>
                      <a:endParaRPr lang="en-GB" sz="2000" b="1"/>
                    </a:p>
                  </a:txBody>
                  <a:tcPr/>
                </a:tc>
                <a:tc>
                  <a:txBody>
                    <a:bodyPr/>
                    <a:lstStyle/>
                    <a:p>
                      <a:r>
                        <a:rPr lang="en-GB" sz="2000" kern="1200">
                          <a:solidFill>
                            <a:schemeClr val="dk1"/>
                          </a:solidFill>
                          <a:effectLst/>
                          <a:latin typeface="+mn-lt"/>
                          <a:ea typeface="+mn-ea"/>
                          <a:cs typeface="+mn-cs"/>
                        </a:rPr>
                        <a:t>Disability inclusion is integrated into wider election observation tools and collected alongside other data on electoral standards.</a:t>
                      </a:r>
                      <a:endParaRPr lang="en-GB" sz="2000"/>
                    </a:p>
                  </a:txBody>
                  <a:tcPr/>
                </a:tc>
                <a:extLst>
                  <a:ext uri="{0D108BD9-81ED-4DB2-BD59-A6C34878D82A}">
                    <a16:rowId xmlns:a16="http://schemas.microsoft.com/office/drawing/2014/main" val="1513935334"/>
                  </a:ext>
                </a:extLst>
              </a:tr>
              <a:tr h="912717">
                <a:tc>
                  <a:txBody>
                    <a:bodyPr/>
                    <a:lstStyle/>
                    <a:p>
                      <a:r>
                        <a:rPr lang="en-US" sz="2000" b="1"/>
                        <a:t>Standalone long-term</a:t>
                      </a:r>
                      <a:endParaRPr lang="en-GB" sz="2000" b="1"/>
                    </a:p>
                  </a:txBody>
                  <a:tcPr/>
                </a:tc>
                <a:tc>
                  <a:txBody>
                    <a:bodyPr/>
                    <a:lstStyle/>
                    <a:p>
                      <a:r>
                        <a:rPr lang="en-GB" sz="2000" kern="1200">
                          <a:solidFill>
                            <a:schemeClr val="dk1"/>
                          </a:solidFill>
                          <a:effectLst/>
                          <a:latin typeface="+mn-lt"/>
                          <a:ea typeface="+mn-ea"/>
                          <a:cs typeface="+mn-cs"/>
                        </a:rPr>
                        <a:t>Disability‑specific monitoring is conducted over several phases of the electoral cycle, focusing solely on accessibility/inclusion.</a:t>
                      </a:r>
                      <a:endParaRPr lang="en-GB" sz="2000"/>
                    </a:p>
                  </a:txBody>
                  <a:tcPr/>
                </a:tc>
                <a:extLst>
                  <a:ext uri="{0D108BD9-81ED-4DB2-BD59-A6C34878D82A}">
                    <a16:rowId xmlns:a16="http://schemas.microsoft.com/office/drawing/2014/main" val="618273898"/>
                  </a:ext>
                </a:extLst>
              </a:tr>
              <a:tr h="1010389">
                <a:tc>
                  <a:txBody>
                    <a:bodyPr/>
                    <a:lstStyle/>
                    <a:p>
                      <a:r>
                        <a:rPr lang="en-US" sz="2000" b="1"/>
                        <a:t>Mainstreaming long-term</a:t>
                      </a:r>
                      <a:endParaRPr lang="en-GB" sz="2000" b="1"/>
                    </a:p>
                  </a:txBody>
                  <a:tcPr/>
                </a:tc>
                <a:tc>
                  <a:txBody>
                    <a:bodyPr/>
                    <a:lstStyle/>
                    <a:p>
                      <a:pPr marL="0" marR="0" lvl="0" indent="0" algn="l" defTabSz="801929" rtl="0" eaLnBrk="1" fontAlgn="auto" latinLnBrk="0" hangingPunct="1">
                        <a:lnSpc>
                          <a:spcPct val="110000"/>
                        </a:lnSpc>
                        <a:spcBef>
                          <a:spcPts val="526"/>
                        </a:spcBef>
                        <a:spcAft>
                          <a:spcPts val="877"/>
                        </a:spcAft>
                        <a:buClrTx/>
                        <a:buSzTx/>
                        <a:buFont typeface="Arial" panose="020B0604020202020204" pitchFamily="34" charset="0"/>
                        <a:buNone/>
                        <a:tabLst/>
                        <a:defRPr/>
                      </a:pPr>
                      <a:r>
                        <a:rPr lang="en-GB" sz="2000" kern="1200">
                          <a:solidFill>
                            <a:schemeClr val="dk1"/>
                          </a:solidFill>
                          <a:effectLst/>
                          <a:latin typeface="+mn-lt"/>
                          <a:ea typeface="+mn-ea"/>
                          <a:cs typeface="+mn-cs"/>
                        </a:rPr>
                        <a:t>Disability access is mainstreamed into all long‑term observation processes, frameworks and reporting.</a:t>
                      </a:r>
                    </a:p>
                  </a:txBody>
                  <a:tcPr/>
                </a:tc>
                <a:extLst>
                  <a:ext uri="{0D108BD9-81ED-4DB2-BD59-A6C34878D82A}">
                    <a16:rowId xmlns:a16="http://schemas.microsoft.com/office/drawing/2014/main" val="849970222"/>
                  </a:ext>
                </a:extLst>
              </a:tr>
            </a:tbl>
          </a:graphicData>
        </a:graphic>
      </p:graphicFrame>
      <p:sp>
        <p:nvSpPr>
          <p:cNvPr id="4" name="Footer Placeholder 3">
            <a:extLst>
              <a:ext uri="{FF2B5EF4-FFF2-40B4-BE49-F238E27FC236}">
                <a16:creationId xmlns:a16="http://schemas.microsoft.com/office/drawing/2014/main" id="{A3B4B730-F128-C5C3-D905-2D062F664ED8}"/>
              </a:ext>
              <a:ext uri="{C183D7F6-B498-43B3-948B-1728B52AA6E4}">
                <adec:decorative xmlns:adec="http://schemas.microsoft.com/office/drawing/2017/decorative" val="1"/>
              </a:ext>
            </a:extLst>
          </p:cNvPr>
          <p:cNvSpPr>
            <a:spLocks noGrp="1"/>
          </p:cNvSpPr>
          <p:nvPr>
            <p:ph type="ftr" sz="quarter" idx="11"/>
          </p:nvPr>
        </p:nvSpPr>
        <p:spPr/>
        <p:txBody>
          <a:bodyPr/>
          <a:lstStyle/>
          <a:p>
            <a:r>
              <a:rPr lang="en-US" noProof="0"/>
              <a:t>Part 4: Steps of carrying out a voting accessibility audit</a:t>
            </a:r>
            <a:endParaRPr lang="en-GB" noProof="0"/>
          </a:p>
        </p:txBody>
      </p:sp>
    </p:spTree>
    <p:extLst>
      <p:ext uri="{BB962C8B-B14F-4D97-AF65-F5344CB8AC3E}">
        <p14:creationId xmlns:p14="http://schemas.microsoft.com/office/powerpoint/2010/main" val="15972367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9A38F-C5A4-3A2C-FA87-1EA145E28A5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9204AEB-5D88-91EC-8835-8613ED1CEB23}"/>
              </a:ext>
            </a:extLst>
          </p:cNvPr>
          <p:cNvSpPr>
            <a:spLocks noGrp="1"/>
          </p:cNvSpPr>
          <p:nvPr>
            <p:ph type="ctrTitle"/>
          </p:nvPr>
        </p:nvSpPr>
        <p:spPr>
          <a:xfrm>
            <a:off x="449262" y="1944506"/>
            <a:ext cx="9757439" cy="1456376"/>
          </a:xfrm>
        </p:spPr>
        <p:txBody>
          <a:bodyPr/>
          <a:lstStyle/>
          <a:p>
            <a:r>
              <a:rPr lang="en-GB" dirty="0"/>
              <a:t>Group activity </a:t>
            </a:r>
          </a:p>
        </p:txBody>
      </p:sp>
      <p:sp>
        <p:nvSpPr>
          <p:cNvPr id="2" name="Subtitle 1">
            <a:extLst>
              <a:ext uri="{FF2B5EF4-FFF2-40B4-BE49-F238E27FC236}">
                <a16:creationId xmlns:a16="http://schemas.microsoft.com/office/drawing/2014/main" id="{8AEC7EE5-D678-C98A-4F98-ADFB68A52D35}"/>
              </a:ext>
            </a:extLst>
          </p:cNvPr>
          <p:cNvSpPr>
            <a:spLocks noGrp="1"/>
          </p:cNvSpPr>
          <p:nvPr>
            <p:ph type="subTitle" idx="1"/>
          </p:nvPr>
        </p:nvSpPr>
        <p:spPr>
          <a:xfrm>
            <a:off x="457201" y="3148013"/>
            <a:ext cx="8529484" cy="1598612"/>
          </a:xfrm>
        </p:spPr>
        <p:txBody>
          <a:bodyPr/>
          <a:lstStyle/>
          <a:p>
            <a:r>
              <a:rPr lang="en-GB" sz="4000"/>
              <a:t>Mapping disability-inclusive initiatives taking place in </a:t>
            </a:r>
            <a:r>
              <a:rPr lang="en-GB" sz="4000">
                <a:solidFill>
                  <a:schemeClr val="accent1"/>
                </a:solidFill>
              </a:rPr>
              <a:t>[insert context]</a:t>
            </a:r>
          </a:p>
        </p:txBody>
      </p:sp>
      <p:sp>
        <p:nvSpPr>
          <p:cNvPr id="10" name="Footer Placeholder 4">
            <a:extLst>
              <a:ext uri="{FF2B5EF4-FFF2-40B4-BE49-F238E27FC236}">
                <a16:creationId xmlns:a16="http://schemas.microsoft.com/office/drawing/2014/main" id="{93C755CB-D26C-4C87-5C81-AA5397B62478}"/>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pic>
        <p:nvPicPr>
          <p:cNvPr id="5" name="Picture 4">
            <a:extLst>
              <a:ext uri="{FF2B5EF4-FFF2-40B4-BE49-F238E27FC236}">
                <a16:creationId xmlns:a16="http://schemas.microsoft.com/office/drawing/2014/main" id="{8C6F3406-74AB-C8D3-CF95-E8DD8DFD888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388163376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6F286-0A2E-6410-4E46-6D90F45D838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307628-5CD5-0C53-C001-CD26A4D7648C}"/>
              </a:ext>
            </a:extLst>
          </p:cNvPr>
          <p:cNvSpPr>
            <a:spLocks noGrp="1"/>
          </p:cNvSpPr>
          <p:nvPr>
            <p:ph type="title"/>
          </p:nvPr>
        </p:nvSpPr>
        <p:spPr/>
        <p:txBody>
          <a:bodyPr>
            <a:normAutofit fontScale="90000"/>
          </a:bodyPr>
          <a:lstStyle/>
          <a:p>
            <a:pPr rtl="0"/>
            <a:r>
              <a:rPr lang="en-GB" dirty="0"/>
              <a:t>Examples of disability-inclusive initiatives</a:t>
            </a:r>
            <a:br>
              <a:rPr lang="en-GB" dirty="0"/>
            </a:br>
            <a:br>
              <a:rPr lang="en-GB" dirty="0"/>
            </a:br>
            <a:endParaRPr lang="en-gb" dirty="0"/>
          </a:p>
        </p:txBody>
      </p:sp>
      <p:sp>
        <p:nvSpPr>
          <p:cNvPr id="4" name="Footer Placeholder 3">
            <a:extLst>
              <a:ext uri="{FF2B5EF4-FFF2-40B4-BE49-F238E27FC236}">
                <a16:creationId xmlns:a16="http://schemas.microsoft.com/office/drawing/2014/main" id="{0B6A5174-5ED3-F51A-F335-176A2D73F3D7}"/>
              </a:ext>
              <a:ext uri="{C183D7F6-B498-43B3-948B-1728B52AA6E4}">
                <adec:decorative xmlns:adec="http://schemas.microsoft.com/office/drawing/2017/decorative" val="1"/>
              </a:ext>
            </a:extLst>
          </p:cNvPr>
          <p:cNvSpPr>
            <a:spLocks noGrp="1"/>
          </p:cNvSpPr>
          <p:nvPr>
            <p:ph type="ftr" sz="quarter" idx="11"/>
          </p:nvPr>
        </p:nvSpPr>
        <p:spPr/>
        <p:txBody>
          <a:bodyPr/>
          <a:lstStyle/>
          <a:p>
            <a:r>
              <a:rPr lang="en-US" noProof="0"/>
              <a:t>Part 4: Steps of carrying out a voting accessibility audit</a:t>
            </a:r>
            <a:endParaRPr lang="en-GB" noProof="0"/>
          </a:p>
        </p:txBody>
      </p:sp>
      <p:graphicFrame>
        <p:nvGraphicFramePr>
          <p:cNvPr id="7" name="Content Placeholder 4">
            <a:extLst>
              <a:ext uri="{FF2B5EF4-FFF2-40B4-BE49-F238E27FC236}">
                <a16:creationId xmlns:a16="http://schemas.microsoft.com/office/drawing/2014/main" id="{1DFA23F8-1452-27E7-3C68-806B608D6362}"/>
              </a:ext>
            </a:extLst>
          </p:cNvPr>
          <p:cNvGraphicFramePr>
            <a:graphicFrameLocks noGrp="1"/>
          </p:cNvGraphicFramePr>
          <p:nvPr>
            <p:ph idx="1"/>
            <p:extLst>
              <p:ext uri="{D42A27DB-BD31-4B8C-83A1-F6EECF244321}">
                <p14:modId xmlns:p14="http://schemas.microsoft.com/office/powerpoint/2010/main" val="3469323356"/>
              </p:ext>
            </p:extLst>
          </p:nvPr>
        </p:nvGraphicFramePr>
        <p:xfrm>
          <a:off x="449263" y="1795463"/>
          <a:ext cx="9756774" cy="4149289"/>
        </p:xfrm>
        <a:graphic>
          <a:graphicData uri="http://schemas.openxmlformats.org/drawingml/2006/table">
            <a:tbl>
              <a:tblPr firstRow="1" bandRow="1">
                <a:tableStyleId>{0817EA92-75D0-4044-A80A-286907CE0DDB}</a:tableStyleId>
              </a:tblPr>
              <a:tblGrid>
                <a:gridCol w="3455987">
                  <a:extLst>
                    <a:ext uri="{9D8B030D-6E8A-4147-A177-3AD203B41FA5}">
                      <a16:colId xmlns:a16="http://schemas.microsoft.com/office/drawing/2014/main" val="995239144"/>
                    </a:ext>
                  </a:extLst>
                </a:gridCol>
                <a:gridCol w="6300787">
                  <a:extLst>
                    <a:ext uri="{9D8B030D-6E8A-4147-A177-3AD203B41FA5}">
                      <a16:colId xmlns:a16="http://schemas.microsoft.com/office/drawing/2014/main" val="4075347846"/>
                    </a:ext>
                  </a:extLst>
                </a:gridCol>
              </a:tblGrid>
              <a:tr h="348166">
                <a:tc>
                  <a:txBody>
                    <a:bodyPr/>
                    <a:lstStyle/>
                    <a:p>
                      <a:r>
                        <a:rPr lang="en-US" sz="2000" b="1"/>
                        <a:t>Type of observation</a:t>
                      </a:r>
                      <a:endParaRPr lang="en-GB" sz="2000" b="1"/>
                    </a:p>
                  </a:txBody>
                  <a:tcPr>
                    <a:solidFill>
                      <a:schemeClr val="accent6"/>
                    </a:solidFill>
                  </a:tcPr>
                </a:tc>
                <a:tc>
                  <a:txBody>
                    <a:bodyPr/>
                    <a:lstStyle/>
                    <a:p>
                      <a:r>
                        <a:rPr lang="en-US" sz="2000" b="1"/>
                        <a:t>Example of initiatives</a:t>
                      </a:r>
                      <a:endParaRPr lang="en-GB" sz="2000" b="1"/>
                    </a:p>
                  </a:txBody>
                  <a:tcPr>
                    <a:solidFill>
                      <a:schemeClr val="accent6"/>
                    </a:solidFill>
                  </a:tcPr>
                </a:tc>
                <a:extLst>
                  <a:ext uri="{0D108BD9-81ED-4DB2-BD59-A6C34878D82A}">
                    <a16:rowId xmlns:a16="http://schemas.microsoft.com/office/drawing/2014/main" val="2610228315"/>
                  </a:ext>
                </a:extLst>
              </a:tr>
              <a:tr h="912717">
                <a:tc>
                  <a:txBody>
                    <a:bodyPr/>
                    <a:lstStyle/>
                    <a:p>
                      <a:r>
                        <a:rPr lang="en-US" sz="2000" b="1"/>
                        <a:t>Standalone short-term</a:t>
                      </a:r>
                      <a:endParaRPr lang="en-GB" sz="2000" b="1"/>
                    </a:p>
                  </a:txBody>
                  <a:tcPr/>
                </a:tc>
                <a:tc>
                  <a:txBody>
                    <a:bodyPr/>
                    <a:lstStyle/>
                    <a:p>
                      <a:r>
                        <a:rPr lang="en-GB" sz="2000" kern="1200">
                          <a:solidFill>
                            <a:schemeClr val="dk1"/>
                          </a:solidFill>
                          <a:effectLst/>
                          <a:latin typeface="+mn-lt"/>
                          <a:ea typeface="+mn-ea"/>
                          <a:cs typeface="+mn-cs"/>
                        </a:rPr>
                        <a:t>Inclusive observations take place on voting day only and are focused on disability access.</a:t>
                      </a:r>
                    </a:p>
                  </a:txBody>
                  <a:tcPr/>
                </a:tc>
                <a:extLst>
                  <a:ext uri="{0D108BD9-81ED-4DB2-BD59-A6C34878D82A}">
                    <a16:rowId xmlns:a16="http://schemas.microsoft.com/office/drawing/2014/main" val="2574464236"/>
                  </a:ext>
                </a:extLst>
              </a:tr>
              <a:tr h="912717">
                <a:tc>
                  <a:txBody>
                    <a:bodyPr/>
                    <a:lstStyle/>
                    <a:p>
                      <a:r>
                        <a:rPr lang="en-US" sz="2000" b="1"/>
                        <a:t>Mainstreaming short-term</a:t>
                      </a:r>
                      <a:endParaRPr lang="en-GB" sz="2000" b="1"/>
                    </a:p>
                  </a:txBody>
                  <a:tcPr/>
                </a:tc>
                <a:tc>
                  <a:txBody>
                    <a:bodyPr/>
                    <a:lstStyle/>
                    <a:p>
                      <a:r>
                        <a:rPr lang="en-GB" sz="2000" kern="1200">
                          <a:solidFill>
                            <a:schemeClr val="dk1"/>
                          </a:solidFill>
                          <a:effectLst/>
                          <a:latin typeface="+mn-lt"/>
                          <a:ea typeface="+mn-ea"/>
                          <a:cs typeface="+mn-cs"/>
                        </a:rPr>
                        <a:t>Inclusive voting day observation questions, which are collected alongside other data on electoral standards.</a:t>
                      </a:r>
                      <a:endParaRPr lang="en-GB" sz="2000"/>
                    </a:p>
                  </a:txBody>
                  <a:tcPr/>
                </a:tc>
                <a:extLst>
                  <a:ext uri="{0D108BD9-81ED-4DB2-BD59-A6C34878D82A}">
                    <a16:rowId xmlns:a16="http://schemas.microsoft.com/office/drawing/2014/main" val="1513935334"/>
                  </a:ext>
                </a:extLst>
              </a:tr>
              <a:tr h="912717">
                <a:tc>
                  <a:txBody>
                    <a:bodyPr/>
                    <a:lstStyle/>
                    <a:p>
                      <a:r>
                        <a:rPr lang="en-US" sz="2000" b="1"/>
                        <a:t>Standalone long-term</a:t>
                      </a:r>
                      <a:endParaRPr lang="en-GB" sz="2000" b="1"/>
                    </a:p>
                  </a:txBody>
                  <a:tcPr/>
                </a:tc>
                <a:tc>
                  <a:txBody>
                    <a:bodyPr/>
                    <a:lstStyle/>
                    <a:p>
                      <a:r>
                        <a:rPr lang="en-GB" sz="2000" kern="1200">
                          <a:solidFill>
                            <a:schemeClr val="dk1"/>
                          </a:solidFill>
                          <a:effectLst/>
                          <a:latin typeface="+mn-lt"/>
                          <a:ea typeface="+mn-ea"/>
                          <a:cs typeface="+mn-cs"/>
                        </a:rPr>
                        <a:t>A disability‑inclusive review of electoral policy and legal frameworks.</a:t>
                      </a:r>
                      <a:endParaRPr lang="en-GB" sz="2000"/>
                    </a:p>
                  </a:txBody>
                  <a:tcPr/>
                </a:tc>
                <a:extLst>
                  <a:ext uri="{0D108BD9-81ED-4DB2-BD59-A6C34878D82A}">
                    <a16:rowId xmlns:a16="http://schemas.microsoft.com/office/drawing/2014/main" val="618273898"/>
                  </a:ext>
                </a:extLst>
              </a:tr>
              <a:tr h="1010389">
                <a:tc>
                  <a:txBody>
                    <a:bodyPr/>
                    <a:lstStyle/>
                    <a:p>
                      <a:r>
                        <a:rPr lang="en-US" sz="2000" b="1"/>
                        <a:t>Mainstreaming long-term</a:t>
                      </a:r>
                      <a:endParaRPr lang="en-GB" sz="2000" b="1"/>
                    </a:p>
                  </a:txBody>
                  <a:tcPr/>
                </a:tc>
                <a:tc>
                  <a:txBody>
                    <a:bodyPr/>
                    <a:lstStyle/>
                    <a:p>
                      <a:pPr marL="0" marR="0" lvl="0" indent="0" algn="l" defTabSz="801929" rtl="0" eaLnBrk="1" fontAlgn="auto" latinLnBrk="0" hangingPunct="1">
                        <a:lnSpc>
                          <a:spcPct val="110000"/>
                        </a:lnSpc>
                        <a:spcBef>
                          <a:spcPts val="526"/>
                        </a:spcBef>
                        <a:spcAft>
                          <a:spcPts val="877"/>
                        </a:spcAft>
                        <a:buClrTx/>
                        <a:buSzTx/>
                        <a:buFont typeface="Arial" panose="020B0604020202020204" pitchFamily="34" charset="0"/>
                        <a:buNone/>
                        <a:tabLst/>
                        <a:defRPr/>
                      </a:pPr>
                      <a:r>
                        <a:rPr lang="en-GB" sz="2000" kern="1200">
                          <a:solidFill>
                            <a:schemeClr val="dk1"/>
                          </a:solidFill>
                          <a:effectLst/>
                          <a:latin typeface="+mn-lt"/>
                          <a:ea typeface="+mn-ea"/>
                          <a:cs typeface="+mn-cs"/>
                        </a:rPr>
                        <a:t>Disability inclusion is built into the long‑term planning and methodology of observation organisations.</a:t>
                      </a:r>
                    </a:p>
                  </a:txBody>
                  <a:tcPr/>
                </a:tc>
                <a:extLst>
                  <a:ext uri="{0D108BD9-81ED-4DB2-BD59-A6C34878D82A}">
                    <a16:rowId xmlns:a16="http://schemas.microsoft.com/office/drawing/2014/main" val="849970222"/>
                  </a:ext>
                </a:extLst>
              </a:tr>
            </a:tbl>
          </a:graphicData>
        </a:graphic>
      </p:graphicFrame>
    </p:spTree>
    <p:extLst>
      <p:ext uri="{BB962C8B-B14F-4D97-AF65-F5344CB8AC3E}">
        <p14:creationId xmlns:p14="http://schemas.microsoft.com/office/powerpoint/2010/main" val="3301030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5165-DF02-2ABB-0507-3A126395717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1594369-479C-2C0C-8BD5-AE2BBABCE1B3}"/>
              </a:ext>
            </a:extLst>
          </p:cNvPr>
          <p:cNvSpPr>
            <a:spLocks noGrp="1"/>
          </p:cNvSpPr>
          <p:nvPr>
            <p:ph type="title"/>
          </p:nvPr>
        </p:nvSpPr>
        <p:spPr/>
        <p:txBody>
          <a:bodyPr wrap="square" anchor="t">
            <a:normAutofit/>
          </a:bodyPr>
          <a:lstStyle/>
          <a:p>
            <a:pPr rtl="0"/>
            <a:r>
              <a:rPr lang="en-gb" dirty="0"/>
              <a:t>Training objective/goal</a:t>
            </a:r>
            <a:r>
              <a:rPr lang="en-gb" i="0" u="none" baseline="0" dirty="0"/>
              <a:t> </a:t>
            </a:r>
            <a:endParaRPr lang="en-gb" dirty="0"/>
          </a:p>
        </p:txBody>
      </p:sp>
      <p:sp>
        <p:nvSpPr>
          <p:cNvPr id="10" name="Footer Placeholder 4">
            <a:extLst>
              <a:ext uri="{FF2B5EF4-FFF2-40B4-BE49-F238E27FC236}">
                <a16:creationId xmlns:a16="http://schemas.microsoft.com/office/drawing/2014/main" id="{ACF8285C-2F8F-9B11-565D-08E0CF92C6D3}"/>
              </a:ext>
              <a:ext uri="{C183D7F6-B498-43B3-948B-1728B52AA6E4}">
                <adec:decorative xmlns:adec="http://schemas.microsoft.com/office/drawing/2017/decorative" val="1"/>
              </a:ext>
            </a:extLst>
          </p:cNvPr>
          <p:cNvSpPr>
            <a:spLocks noGrp="1"/>
          </p:cNvSpPr>
          <p:nvPr>
            <p:ph type="ftr" sz="quarter" idx="11"/>
          </p:nvPr>
        </p:nvSpPr>
        <p:spPr/>
        <p:txBody>
          <a:bodyPr/>
          <a:lstStyle/>
          <a:p>
            <a:r>
              <a:rPr lang="en-GB"/>
              <a:t>Part 1: Introduction to disability inclusion</a:t>
            </a:r>
          </a:p>
        </p:txBody>
      </p:sp>
      <p:sp>
        <p:nvSpPr>
          <p:cNvPr id="9" name="TextBox 8">
            <a:extLst>
              <a:ext uri="{FF2B5EF4-FFF2-40B4-BE49-F238E27FC236}">
                <a16:creationId xmlns:a16="http://schemas.microsoft.com/office/drawing/2014/main" id="{860F622F-B304-DA46-C3A6-2E508F4659A3}"/>
              </a:ext>
            </a:extLst>
          </p:cNvPr>
          <p:cNvSpPr txBox="1"/>
          <p:nvPr/>
        </p:nvSpPr>
        <p:spPr>
          <a:xfrm>
            <a:off x="2300748" y="2656452"/>
            <a:ext cx="6862917" cy="2246769"/>
          </a:xfrm>
          <a:prstGeom prst="rect">
            <a:avLst/>
          </a:prstGeom>
          <a:noFill/>
        </p:spPr>
        <p:txBody>
          <a:bodyPr wrap="square">
            <a:spAutoFit/>
          </a:bodyPr>
          <a:lstStyle/>
          <a:p>
            <a:r>
              <a:rPr lang="en-GB" sz="2800" dirty="0"/>
              <a:t>To build the capacity of election observers to conduct voting accessibility audits at polling stations in order to identify the barriers and provide recommendations </a:t>
            </a:r>
            <a:br>
              <a:rPr lang="en-GB" sz="2800" dirty="0"/>
            </a:br>
            <a:r>
              <a:rPr lang="en-GB" sz="2800" dirty="0"/>
              <a:t>on how to address them</a:t>
            </a:r>
          </a:p>
        </p:txBody>
      </p:sp>
      <p:grpSp>
        <p:nvGrpSpPr>
          <p:cNvPr id="14" name="Group 13">
            <a:extLst>
              <a:ext uri="{FF2B5EF4-FFF2-40B4-BE49-F238E27FC236}">
                <a16:creationId xmlns:a16="http://schemas.microsoft.com/office/drawing/2014/main" id="{4050E2A9-A8C1-43F5-B8E2-9DB016221754}"/>
              </a:ext>
              <a:ext uri="{C183D7F6-B498-43B3-948B-1728B52AA6E4}">
                <adec:decorative xmlns:adec="http://schemas.microsoft.com/office/drawing/2017/decorative" val="1"/>
              </a:ext>
            </a:extLst>
          </p:cNvPr>
          <p:cNvGrpSpPr/>
          <p:nvPr/>
        </p:nvGrpSpPr>
        <p:grpSpPr>
          <a:xfrm>
            <a:off x="449262" y="2656452"/>
            <a:ext cx="1373578" cy="1369430"/>
            <a:chOff x="6799200" y="765824"/>
            <a:chExt cx="988745" cy="985759"/>
          </a:xfrm>
        </p:grpSpPr>
        <p:sp>
          <p:nvSpPr>
            <p:cNvPr id="13" name="Oval 12">
              <a:extLst>
                <a:ext uri="{FF2B5EF4-FFF2-40B4-BE49-F238E27FC236}">
                  <a16:creationId xmlns:a16="http://schemas.microsoft.com/office/drawing/2014/main" id="{461A2BDB-4566-AFEC-BF3A-56D99E363C51}"/>
                </a:ext>
              </a:extLst>
            </p:cNvPr>
            <p:cNvSpPr/>
            <p:nvPr/>
          </p:nvSpPr>
          <p:spPr>
            <a:xfrm>
              <a:off x="6820874" y="815509"/>
              <a:ext cx="914400" cy="9144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US" sz="2000" err="1">
                <a:solidFill>
                  <a:schemeClr val="tx1"/>
                </a:solidFill>
              </a:endParaRPr>
            </a:p>
          </p:txBody>
        </p:sp>
        <p:grpSp>
          <p:nvGrpSpPr>
            <p:cNvPr id="3" name="Group 2">
              <a:extLst>
                <a:ext uri="{FF2B5EF4-FFF2-40B4-BE49-F238E27FC236}">
                  <a16:creationId xmlns:a16="http://schemas.microsoft.com/office/drawing/2014/main" id="{2A3A943D-BC1D-4873-4993-0E9225E19FAF}"/>
                </a:ext>
              </a:extLst>
            </p:cNvPr>
            <p:cNvGrpSpPr>
              <a:grpSpLocks noChangeAspect="1"/>
            </p:cNvGrpSpPr>
            <p:nvPr/>
          </p:nvGrpSpPr>
          <p:grpSpPr>
            <a:xfrm>
              <a:off x="6799200" y="765824"/>
              <a:ext cx="988745" cy="985759"/>
              <a:chOff x="7979821" y="1465780"/>
              <a:chExt cx="988745" cy="985759"/>
            </a:xfrm>
          </p:grpSpPr>
          <p:sp>
            <p:nvSpPr>
              <p:cNvPr id="4" name="Freeform: Shape 3">
                <a:extLst>
                  <a:ext uri="{FF2B5EF4-FFF2-40B4-BE49-F238E27FC236}">
                    <a16:creationId xmlns:a16="http://schemas.microsoft.com/office/drawing/2014/main" id="{8297A41D-CD74-1312-FA93-228EBA4C0B15}"/>
                  </a:ext>
                </a:extLst>
              </p:cNvPr>
              <p:cNvSpPr/>
              <p:nvPr/>
            </p:nvSpPr>
            <p:spPr>
              <a:xfrm>
                <a:off x="7979821" y="1465780"/>
                <a:ext cx="988745" cy="985759"/>
              </a:xfrm>
              <a:custGeom>
                <a:avLst/>
                <a:gdLst>
                  <a:gd name="connsiteX0" fmla="*/ 987641 w 988745"/>
                  <a:gd name="connsiteY0" fmla="*/ 133450 h 985759"/>
                  <a:gd name="connsiteX1" fmla="*/ 971886 w 988745"/>
                  <a:gd name="connsiteY1" fmla="*/ 121331 h 985759"/>
                  <a:gd name="connsiteX2" fmla="*/ 910805 w 988745"/>
                  <a:gd name="connsiteY2" fmla="*/ 115675 h 985759"/>
                  <a:gd name="connsiteX3" fmla="*/ 901918 w 988745"/>
                  <a:gd name="connsiteY3" fmla="*/ 91356 h 985759"/>
                  <a:gd name="connsiteX4" fmla="*/ 897312 w 988745"/>
                  <a:gd name="connsiteY4" fmla="*/ 86751 h 985759"/>
                  <a:gd name="connsiteX5" fmla="*/ 865722 w 988745"/>
                  <a:gd name="connsiteY5" fmla="*/ 79318 h 985759"/>
                  <a:gd name="connsiteX6" fmla="*/ 867175 w 988745"/>
                  <a:gd name="connsiteY6" fmla="*/ 21468 h 985759"/>
                  <a:gd name="connsiteX7" fmla="*/ 857642 w 988745"/>
                  <a:gd name="connsiteY7" fmla="*/ 2239 h 985759"/>
                  <a:gd name="connsiteX8" fmla="*/ 835746 w 988745"/>
                  <a:gd name="connsiteY8" fmla="*/ 5471 h 985759"/>
                  <a:gd name="connsiteX9" fmla="*/ 737257 w 988745"/>
                  <a:gd name="connsiteY9" fmla="*/ 103960 h 985759"/>
                  <a:gd name="connsiteX10" fmla="*/ 478793 w 988745"/>
                  <a:gd name="connsiteY10" fmla="*/ 28174 h 985759"/>
                  <a:gd name="connsiteX11" fmla="*/ 0 w 988745"/>
                  <a:gd name="connsiteY11" fmla="*/ 506967 h 985759"/>
                  <a:gd name="connsiteX12" fmla="*/ 478793 w 988745"/>
                  <a:gd name="connsiteY12" fmla="*/ 985759 h 985759"/>
                  <a:gd name="connsiteX13" fmla="*/ 957586 w 988745"/>
                  <a:gd name="connsiteY13" fmla="*/ 506967 h 985759"/>
                  <a:gd name="connsiteX14" fmla="*/ 884142 w 988745"/>
                  <a:gd name="connsiteY14" fmla="*/ 252139 h 985759"/>
                  <a:gd name="connsiteX15" fmla="*/ 983278 w 988745"/>
                  <a:gd name="connsiteY15" fmla="*/ 153003 h 985759"/>
                  <a:gd name="connsiteX16" fmla="*/ 987641 w 988745"/>
                  <a:gd name="connsiteY16" fmla="*/ 133450 h 985759"/>
                  <a:gd name="connsiteX17" fmla="*/ 875336 w 988745"/>
                  <a:gd name="connsiteY17" fmla="*/ 93780 h 985759"/>
                  <a:gd name="connsiteX18" fmla="*/ 885920 w 988745"/>
                  <a:gd name="connsiteY18" fmla="*/ 98143 h 985759"/>
                  <a:gd name="connsiteX19" fmla="*/ 890525 w 988745"/>
                  <a:gd name="connsiteY19" fmla="*/ 102748 h 985759"/>
                  <a:gd name="connsiteX20" fmla="*/ 890525 w 988745"/>
                  <a:gd name="connsiteY20" fmla="*/ 123917 h 985759"/>
                  <a:gd name="connsiteX21" fmla="*/ 828071 w 988745"/>
                  <a:gd name="connsiteY21" fmla="*/ 186371 h 985759"/>
                  <a:gd name="connsiteX22" fmla="*/ 762465 w 988745"/>
                  <a:gd name="connsiteY22" fmla="*/ 251977 h 985759"/>
                  <a:gd name="connsiteX23" fmla="*/ 762465 w 988745"/>
                  <a:gd name="connsiteY23" fmla="*/ 251977 h 985759"/>
                  <a:gd name="connsiteX24" fmla="*/ 497133 w 988745"/>
                  <a:gd name="connsiteY24" fmla="*/ 517309 h 985759"/>
                  <a:gd name="connsiteX25" fmla="*/ 486549 w 988745"/>
                  <a:gd name="connsiteY25" fmla="*/ 521671 h 985759"/>
                  <a:gd name="connsiteX26" fmla="*/ 475964 w 988745"/>
                  <a:gd name="connsiteY26" fmla="*/ 517309 h 985759"/>
                  <a:gd name="connsiteX27" fmla="*/ 471360 w 988745"/>
                  <a:gd name="connsiteY27" fmla="*/ 512703 h 985759"/>
                  <a:gd name="connsiteX28" fmla="*/ 471360 w 988745"/>
                  <a:gd name="connsiteY28" fmla="*/ 491535 h 985759"/>
                  <a:gd name="connsiteX29" fmla="*/ 736691 w 988745"/>
                  <a:gd name="connsiteY29" fmla="*/ 226203 h 985759"/>
                  <a:gd name="connsiteX30" fmla="*/ 860227 w 988745"/>
                  <a:gd name="connsiteY30" fmla="*/ 102667 h 985759"/>
                  <a:gd name="connsiteX31" fmla="*/ 860227 w 988745"/>
                  <a:gd name="connsiteY31" fmla="*/ 102667 h 985759"/>
                  <a:gd name="connsiteX32" fmla="*/ 864751 w 988745"/>
                  <a:gd name="connsiteY32" fmla="*/ 98143 h 985759"/>
                  <a:gd name="connsiteX33" fmla="*/ 875336 w 988745"/>
                  <a:gd name="connsiteY33" fmla="*/ 93780 h 985759"/>
                  <a:gd name="connsiteX34" fmla="*/ 459886 w 988745"/>
                  <a:gd name="connsiteY34" fmla="*/ 524176 h 985759"/>
                  <a:gd name="connsiteX35" fmla="*/ 464492 w 988745"/>
                  <a:gd name="connsiteY35" fmla="*/ 528781 h 985759"/>
                  <a:gd name="connsiteX36" fmla="*/ 486468 w 988745"/>
                  <a:gd name="connsiteY36" fmla="*/ 537911 h 985759"/>
                  <a:gd name="connsiteX37" fmla="*/ 486468 w 988745"/>
                  <a:gd name="connsiteY37" fmla="*/ 537911 h 985759"/>
                  <a:gd name="connsiteX38" fmla="*/ 508444 w 988745"/>
                  <a:gd name="connsiteY38" fmla="*/ 528781 h 985759"/>
                  <a:gd name="connsiteX39" fmla="*/ 736126 w 988745"/>
                  <a:gd name="connsiteY39" fmla="*/ 301101 h 985759"/>
                  <a:gd name="connsiteX40" fmla="*/ 808356 w 988745"/>
                  <a:gd name="connsiteY40" fmla="*/ 506886 h 985759"/>
                  <a:gd name="connsiteX41" fmla="*/ 478793 w 988745"/>
                  <a:gd name="connsiteY41" fmla="*/ 836450 h 985759"/>
                  <a:gd name="connsiteX42" fmla="*/ 149229 w 988745"/>
                  <a:gd name="connsiteY42" fmla="*/ 506886 h 985759"/>
                  <a:gd name="connsiteX43" fmla="*/ 478793 w 988745"/>
                  <a:gd name="connsiteY43" fmla="*/ 177322 h 985759"/>
                  <a:gd name="connsiteX44" fmla="*/ 687891 w 988745"/>
                  <a:gd name="connsiteY44" fmla="*/ 252219 h 985759"/>
                  <a:gd name="connsiteX45" fmla="*/ 459886 w 988745"/>
                  <a:gd name="connsiteY45" fmla="*/ 480224 h 985759"/>
                  <a:gd name="connsiteX46" fmla="*/ 459886 w 988745"/>
                  <a:gd name="connsiteY46" fmla="*/ 524176 h 985759"/>
                  <a:gd name="connsiteX47" fmla="*/ 847219 w 988745"/>
                  <a:gd name="connsiteY47" fmla="*/ 16782 h 985759"/>
                  <a:gd name="connsiteX48" fmla="*/ 850047 w 988745"/>
                  <a:gd name="connsiteY48" fmla="*/ 16378 h 985759"/>
                  <a:gd name="connsiteX49" fmla="*/ 851259 w 988745"/>
                  <a:gd name="connsiteY49" fmla="*/ 18964 h 985759"/>
                  <a:gd name="connsiteX50" fmla="*/ 851097 w 988745"/>
                  <a:gd name="connsiteY50" fmla="*/ 20418 h 985759"/>
                  <a:gd name="connsiteX51" fmla="*/ 849320 w 988745"/>
                  <a:gd name="connsiteY51" fmla="*/ 90548 h 985759"/>
                  <a:gd name="connsiteX52" fmla="*/ 848835 w 988745"/>
                  <a:gd name="connsiteY52" fmla="*/ 91275 h 985759"/>
                  <a:gd name="connsiteX53" fmla="*/ 725299 w 988745"/>
                  <a:gd name="connsiteY53" fmla="*/ 214811 h 985759"/>
                  <a:gd name="connsiteX54" fmla="*/ 722794 w 988745"/>
                  <a:gd name="connsiteY54" fmla="*/ 215377 h 985759"/>
                  <a:gd name="connsiteX55" fmla="*/ 721260 w 988745"/>
                  <a:gd name="connsiteY55" fmla="*/ 213357 h 985759"/>
                  <a:gd name="connsiteX56" fmla="*/ 715361 w 988745"/>
                  <a:gd name="connsiteY56" fmla="*/ 149933 h 985759"/>
                  <a:gd name="connsiteX57" fmla="*/ 716008 w 988745"/>
                  <a:gd name="connsiteY57" fmla="*/ 148074 h 985759"/>
                  <a:gd name="connsiteX58" fmla="*/ 847219 w 988745"/>
                  <a:gd name="connsiteY58" fmla="*/ 16782 h 985759"/>
                  <a:gd name="connsiteX59" fmla="*/ 941427 w 988745"/>
                  <a:gd name="connsiteY59" fmla="*/ 506805 h 985759"/>
                  <a:gd name="connsiteX60" fmla="*/ 478793 w 988745"/>
                  <a:gd name="connsiteY60" fmla="*/ 969439 h 985759"/>
                  <a:gd name="connsiteX61" fmla="*/ 16159 w 988745"/>
                  <a:gd name="connsiteY61" fmla="*/ 506805 h 985759"/>
                  <a:gd name="connsiteX62" fmla="*/ 478793 w 988745"/>
                  <a:gd name="connsiteY62" fmla="*/ 44172 h 985759"/>
                  <a:gd name="connsiteX63" fmla="*/ 725541 w 988745"/>
                  <a:gd name="connsiteY63" fmla="*/ 115514 h 985759"/>
                  <a:gd name="connsiteX64" fmla="*/ 704535 w 988745"/>
                  <a:gd name="connsiteY64" fmla="*/ 136521 h 985759"/>
                  <a:gd name="connsiteX65" fmla="*/ 699202 w 988745"/>
                  <a:gd name="connsiteY65" fmla="*/ 151306 h 985759"/>
                  <a:gd name="connsiteX66" fmla="*/ 705101 w 988745"/>
                  <a:gd name="connsiteY66" fmla="*/ 214730 h 985759"/>
                  <a:gd name="connsiteX67" fmla="*/ 705101 w 988745"/>
                  <a:gd name="connsiteY67" fmla="*/ 214730 h 985759"/>
                  <a:gd name="connsiteX68" fmla="*/ 712291 w 988745"/>
                  <a:gd name="connsiteY68" fmla="*/ 227658 h 985759"/>
                  <a:gd name="connsiteX69" fmla="*/ 699364 w 988745"/>
                  <a:gd name="connsiteY69" fmla="*/ 240585 h 985759"/>
                  <a:gd name="connsiteX70" fmla="*/ 478793 w 988745"/>
                  <a:gd name="connsiteY70" fmla="*/ 161002 h 985759"/>
                  <a:gd name="connsiteX71" fmla="*/ 133070 w 988745"/>
                  <a:gd name="connsiteY71" fmla="*/ 506724 h 985759"/>
                  <a:gd name="connsiteX72" fmla="*/ 478793 w 988745"/>
                  <a:gd name="connsiteY72" fmla="*/ 852447 h 985759"/>
                  <a:gd name="connsiteX73" fmla="*/ 824515 w 988745"/>
                  <a:gd name="connsiteY73" fmla="*/ 506724 h 985759"/>
                  <a:gd name="connsiteX74" fmla="*/ 747598 w 988745"/>
                  <a:gd name="connsiteY74" fmla="*/ 289466 h 985759"/>
                  <a:gd name="connsiteX75" fmla="*/ 760929 w 988745"/>
                  <a:gd name="connsiteY75" fmla="*/ 276135 h 985759"/>
                  <a:gd name="connsiteX76" fmla="*/ 775392 w 988745"/>
                  <a:gd name="connsiteY76" fmla="*/ 283487 h 985759"/>
                  <a:gd name="connsiteX77" fmla="*/ 778381 w 988745"/>
                  <a:gd name="connsiteY77" fmla="*/ 283245 h 985759"/>
                  <a:gd name="connsiteX78" fmla="*/ 848835 w 988745"/>
                  <a:gd name="connsiteY78" fmla="*/ 281467 h 985759"/>
                  <a:gd name="connsiteX79" fmla="*/ 850289 w 988745"/>
                  <a:gd name="connsiteY79" fmla="*/ 281306 h 985759"/>
                  <a:gd name="connsiteX80" fmla="*/ 859662 w 988745"/>
                  <a:gd name="connsiteY80" fmla="*/ 276296 h 985759"/>
                  <a:gd name="connsiteX81" fmla="*/ 872346 w 988745"/>
                  <a:gd name="connsiteY81" fmla="*/ 263612 h 985759"/>
                  <a:gd name="connsiteX82" fmla="*/ 941427 w 988745"/>
                  <a:gd name="connsiteY82" fmla="*/ 506805 h 985759"/>
                  <a:gd name="connsiteX83" fmla="*/ 971886 w 988745"/>
                  <a:gd name="connsiteY83" fmla="*/ 141449 h 985759"/>
                  <a:gd name="connsiteX84" fmla="*/ 848350 w 988745"/>
                  <a:gd name="connsiteY84" fmla="*/ 264985 h 985759"/>
                  <a:gd name="connsiteX85" fmla="*/ 847623 w 988745"/>
                  <a:gd name="connsiteY85" fmla="*/ 265470 h 985759"/>
                  <a:gd name="connsiteX86" fmla="*/ 777493 w 988745"/>
                  <a:gd name="connsiteY86" fmla="*/ 267247 h 985759"/>
                  <a:gd name="connsiteX87" fmla="*/ 776038 w 988745"/>
                  <a:gd name="connsiteY87" fmla="*/ 267409 h 985759"/>
                  <a:gd name="connsiteX88" fmla="*/ 773453 w 988745"/>
                  <a:gd name="connsiteY88" fmla="*/ 266197 h 985759"/>
                  <a:gd name="connsiteX89" fmla="*/ 773856 w 988745"/>
                  <a:gd name="connsiteY89" fmla="*/ 263369 h 985759"/>
                  <a:gd name="connsiteX90" fmla="*/ 905069 w 988745"/>
                  <a:gd name="connsiteY90" fmla="*/ 132158 h 985759"/>
                  <a:gd name="connsiteX91" fmla="*/ 906765 w 988745"/>
                  <a:gd name="connsiteY91" fmla="*/ 131431 h 985759"/>
                  <a:gd name="connsiteX92" fmla="*/ 907008 w 988745"/>
                  <a:gd name="connsiteY92" fmla="*/ 131431 h 985759"/>
                  <a:gd name="connsiteX93" fmla="*/ 970432 w 988745"/>
                  <a:gd name="connsiteY93" fmla="*/ 137329 h 985759"/>
                  <a:gd name="connsiteX94" fmla="*/ 972452 w 988745"/>
                  <a:gd name="connsiteY94" fmla="*/ 138864 h 985759"/>
                  <a:gd name="connsiteX95" fmla="*/ 971886 w 988745"/>
                  <a:gd name="connsiteY95" fmla="*/ 141449 h 98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988745" h="985759">
                    <a:moveTo>
                      <a:pt x="987641" y="133450"/>
                    </a:moveTo>
                    <a:cubicBezTo>
                      <a:pt x="985136" y="126583"/>
                      <a:pt x="979157" y="121977"/>
                      <a:pt x="971886" y="121331"/>
                    </a:cubicBezTo>
                    <a:lnTo>
                      <a:pt x="910805" y="115675"/>
                    </a:lnTo>
                    <a:cubicBezTo>
                      <a:pt x="911451" y="106950"/>
                      <a:pt x="908623" y="97981"/>
                      <a:pt x="901918" y="91356"/>
                    </a:cubicBezTo>
                    <a:lnTo>
                      <a:pt x="897312" y="86751"/>
                    </a:lnTo>
                    <a:cubicBezTo>
                      <a:pt x="888748" y="78186"/>
                      <a:pt x="876467" y="75843"/>
                      <a:pt x="865722" y="79318"/>
                    </a:cubicBezTo>
                    <a:lnTo>
                      <a:pt x="867175" y="21468"/>
                    </a:lnTo>
                    <a:cubicBezTo>
                      <a:pt x="868468" y="13631"/>
                      <a:pt x="864671" y="6036"/>
                      <a:pt x="857642" y="2239"/>
                    </a:cubicBezTo>
                    <a:cubicBezTo>
                      <a:pt x="850370" y="-1639"/>
                      <a:pt x="841563" y="-427"/>
                      <a:pt x="835746" y="5471"/>
                    </a:cubicBezTo>
                    <a:lnTo>
                      <a:pt x="737257" y="103960"/>
                    </a:lnTo>
                    <a:cubicBezTo>
                      <a:pt x="660178" y="54433"/>
                      <a:pt x="570980" y="28174"/>
                      <a:pt x="478793" y="28174"/>
                    </a:cubicBezTo>
                    <a:cubicBezTo>
                      <a:pt x="214835" y="28174"/>
                      <a:pt x="0" y="242928"/>
                      <a:pt x="0" y="506967"/>
                    </a:cubicBezTo>
                    <a:cubicBezTo>
                      <a:pt x="0" y="771006"/>
                      <a:pt x="214754" y="985759"/>
                      <a:pt x="478793" y="985759"/>
                    </a:cubicBezTo>
                    <a:cubicBezTo>
                      <a:pt x="742751" y="985759"/>
                      <a:pt x="957586" y="771006"/>
                      <a:pt x="957586" y="506967"/>
                    </a:cubicBezTo>
                    <a:cubicBezTo>
                      <a:pt x="957586" y="415668"/>
                      <a:pt x="932135" y="327763"/>
                      <a:pt x="884142" y="252139"/>
                    </a:cubicBezTo>
                    <a:lnTo>
                      <a:pt x="983278" y="153003"/>
                    </a:lnTo>
                    <a:cubicBezTo>
                      <a:pt x="988449" y="147751"/>
                      <a:pt x="990065" y="140318"/>
                      <a:pt x="987641" y="133450"/>
                    </a:cubicBezTo>
                    <a:close/>
                    <a:moveTo>
                      <a:pt x="875336" y="93780"/>
                    </a:moveTo>
                    <a:cubicBezTo>
                      <a:pt x="879133" y="93780"/>
                      <a:pt x="883011" y="95234"/>
                      <a:pt x="885920" y="98143"/>
                    </a:cubicBezTo>
                    <a:lnTo>
                      <a:pt x="890525" y="102748"/>
                    </a:lnTo>
                    <a:cubicBezTo>
                      <a:pt x="896342" y="108565"/>
                      <a:pt x="896342" y="118099"/>
                      <a:pt x="890525" y="123917"/>
                    </a:cubicBezTo>
                    <a:lnTo>
                      <a:pt x="828071" y="186371"/>
                    </a:lnTo>
                    <a:lnTo>
                      <a:pt x="762465" y="251977"/>
                    </a:lnTo>
                    <a:cubicBezTo>
                      <a:pt x="762465" y="251977"/>
                      <a:pt x="762465" y="251977"/>
                      <a:pt x="762465" y="251977"/>
                    </a:cubicBezTo>
                    <a:lnTo>
                      <a:pt x="497133" y="517309"/>
                    </a:lnTo>
                    <a:cubicBezTo>
                      <a:pt x="494305" y="520136"/>
                      <a:pt x="490589" y="521671"/>
                      <a:pt x="486549" y="521671"/>
                    </a:cubicBezTo>
                    <a:cubicBezTo>
                      <a:pt x="482509" y="521671"/>
                      <a:pt x="478793" y="520136"/>
                      <a:pt x="475964" y="517309"/>
                    </a:cubicBezTo>
                    <a:lnTo>
                      <a:pt x="471360" y="512703"/>
                    </a:lnTo>
                    <a:cubicBezTo>
                      <a:pt x="465543" y="506886"/>
                      <a:pt x="465543" y="497352"/>
                      <a:pt x="471360" y="491535"/>
                    </a:cubicBezTo>
                    <a:lnTo>
                      <a:pt x="736691" y="226203"/>
                    </a:lnTo>
                    <a:lnTo>
                      <a:pt x="860227" y="102667"/>
                    </a:lnTo>
                    <a:cubicBezTo>
                      <a:pt x="860227" y="102667"/>
                      <a:pt x="860227" y="102667"/>
                      <a:pt x="860227" y="102667"/>
                    </a:cubicBezTo>
                    <a:lnTo>
                      <a:pt x="864751" y="98143"/>
                    </a:lnTo>
                    <a:cubicBezTo>
                      <a:pt x="867661" y="95234"/>
                      <a:pt x="871458" y="93780"/>
                      <a:pt x="875336" y="93780"/>
                    </a:cubicBezTo>
                    <a:close/>
                    <a:moveTo>
                      <a:pt x="459886" y="524176"/>
                    </a:moveTo>
                    <a:lnTo>
                      <a:pt x="464492" y="528781"/>
                    </a:lnTo>
                    <a:cubicBezTo>
                      <a:pt x="470390" y="534680"/>
                      <a:pt x="478146" y="537911"/>
                      <a:pt x="486468" y="537911"/>
                    </a:cubicBezTo>
                    <a:cubicBezTo>
                      <a:pt x="486468" y="537911"/>
                      <a:pt x="486468" y="537911"/>
                      <a:pt x="486468" y="537911"/>
                    </a:cubicBezTo>
                    <a:cubicBezTo>
                      <a:pt x="494790" y="537911"/>
                      <a:pt x="502627" y="534680"/>
                      <a:pt x="508444" y="528781"/>
                    </a:cubicBezTo>
                    <a:lnTo>
                      <a:pt x="736126" y="301101"/>
                    </a:lnTo>
                    <a:cubicBezTo>
                      <a:pt x="782745" y="359354"/>
                      <a:pt x="808356" y="431989"/>
                      <a:pt x="808356" y="506886"/>
                    </a:cubicBezTo>
                    <a:cubicBezTo>
                      <a:pt x="808356" y="688594"/>
                      <a:pt x="660502" y="836450"/>
                      <a:pt x="478793" y="836450"/>
                    </a:cubicBezTo>
                    <a:cubicBezTo>
                      <a:pt x="297085" y="836450"/>
                      <a:pt x="149229" y="688594"/>
                      <a:pt x="149229" y="506886"/>
                    </a:cubicBezTo>
                    <a:cubicBezTo>
                      <a:pt x="149229" y="325177"/>
                      <a:pt x="297085" y="177322"/>
                      <a:pt x="478793" y="177322"/>
                    </a:cubicBezTo>
                    <a:cubicBezTo>
                      <a:pt x="555225" y="177322"/>
                      <a:pt x="629072" y="203904"/>
                      <a:pt x="687891" y="252219"/>
                    </a:cubicBezTo>
                    <a:lnTo>
                      <a:pt x="459886" y="480224"/>
                    </a:lnTo>
                    <a:cubicBezTo>
                      <a:pt x="447767" y="492262"/>
                      <a:pt x="447767" y="512057"/>
                      <a:pt x="459886" y="524176"/>
                    </a:cubicBezTo>
                    <a:close/>
                    <a:moveTo>
                      <a:pt x="847219" y="16782"/>
                    </a:moveTo>
                    <a:cubicBezTo>
                      <a:pt x="848027" y="15974"/>
                      <a:pt x="848996" y="15813"/>
                      <a:pt x="850047" y="16378"/>
                    </a:cubicBezTo>
                    <a:cubicBezTo>
                      <a:pt x="851097" y="16944"/>
                      <a:pt x="851502" y="17832"/>
                      <a:pt x="851259" y="18964"/>
                    </a:cubicBezTo>
                    <a:cubicBezTo>
                      <a:pt x="851097" y="19448"/>
                      <a:pt x="851097" y="19933"/>
                      <a:pt x="851097" y="20418"/>
                    </a:cubicBezTo>
                    <a:lnTo>
                      <a:pt x="849320" y="90548"/>
                    </a:lnTo>
                    <a:cubicBezTo>
                      <a:pt x="849239" y="90791"/>
                      <a:pt x="848996" y="91114"/>
                      <a:pt x="848835" y="91275"/>
                    </a:cubicBezTo>
                    <a:lnTo>
                      <a:pt x="725299" y="214811"/>
                    </a:lnTo>
                    <a:cubicBezTo>
                      <a:pt x="724410" y="215700"/>
                      <a:pt x="723440" y="215619"/>
                      <a:pt x="722794" y="215377"/>
                    </a:cubicBezTo>
                    <a:cubicBezTo>
                      <a:pt x="722148" y="215134"/>
                      <a:pt x="721340" y="214569"/>
                      <a:pt x="721260" y="213357"/>
                    </a:cubicBezTo>
                    <a:lnTo>
                      <a:pt x="715361" y="149933"/>
                    </a:lnTo>
                    <a:cubicBezTo>
                      <a:pt x="715280" y="149205"/>
                      <a:pt x="715523" y="148559"/>
                      <a:pt x="716008" y="148074"/>
                    </a:cubicBezTo>
                    <a:lnTo>
                      <a:pt x="847219" y="16782"/>
                    </a:lnTo>
                    <a:close/>
                    <a:moveTo>
                      <a:pt x="941427" y="506805"/>
                    </a:moveTo>
                    <a:cubicBezTo>
                      <a:pt x="941427" y="761876"/>
                      <a:pt x="733863" y="969439"/>
                      <a:pt x="478793" y="969439"/>
                    </a:cubicBezTo>
                    <a:cubicBezTo>
                      <a:pt x="223722" y="969439"/>
                      <a:pt x="16159" y="761876"/>
                      <a:pt x="16159" y="506805"/>
                    </a:cubicBezTo>
                    <a:cubicBezTo>
                      <a:pt x="16159" y="251735"/>
                      <a:pt x="223722" y="44172"/>
                      <a:pt x="478793" y="44172"/>
                    </a:cubicBezTo>
                    <a:cubicBezTo>
                      <a:pt x="566698" y="44172"/>
                      <a:pt x="651775" y="68814"/>
                      <a:pt x="725541" y="115514"/>
                    </a:cubicBezTo>
                    <a:lnTo>
                      <a:pt x="704535" y="136521"/>
                    </a:lnTo>
                    <a:cubicBezTo>
                      <a:pt x="700657" y="140399"/>
                      <a:pt x="698637" y="145812"/>
                      <a:pt x="699202" y="151306"/>
                    </a:cubicBezTo>
                    <a:lnTo>
                      <a:pt x="705101" y="214730"/>
                    </a:lnTo>
                    <a:lnTo>
                      <a:pt x="705101" y="214730"/>
                    </a:lnTo>
                    <a:cubicBezTo>
                      <a:pt x="705585" y="219982"/>
                      <a:pt x="708251" y="224587"/>
                      <a:pt x="712291" y="227658"/>
                    </a:cubicBezTo>
                    <a:lnTo>
                      <a:pt x="699364" y="240585"/>
                    </a:lnTo>
                    <a:cubicBezTo>
                      <a:pt x="637475" y="189280"/>
                      <a:pt x="559507" y="161002"/>
                      <a:pt x="478793" y="161002"/>
                    </a:cubicBezTo>
                    <a:cubicBezTo>
                      <a:pt x="288116" y="161002"/>
                      <a:pt x="133070" y="316128"/>
                      <a:pt x="133070" y="506724"/>
                    </a:cubicBezTo>
                    <a:cubicBezTo>
                      <a:pt x="133070" y="697320"/>
                      <a:pt x="288197" y="852447"/>
                      <a:pt x="478793" y="852447"/>
                    </a:cubicBezTo>
                    <a:cubicBezTo>
                      <a:pt x="669470" y="852447"/>
                      <a:pt x="824515" y="697320"/>
                      <a:pt x="824515" y="506724"/>
                    </a:cubicBezTo>
                    <a:cubicBezTo>
                      <a:pt x="824515" y="427626"/>
                      <a:pt x="797206" y="350790"/>
                      <a:pt x="747598" y="289466"/>
                    </a:cubicBezTo>
                    <a:lnTo>
                      <a:pt x="760929" y="276135"/>
                    </a:lnTo>
                    <a:cubicBezTo>
                      <a:pt x="764404" y="280740"/>
                      <a:pt x="769737" y="283487"/>
                      <a:pt x="775392" y="283487"/>
                    </a:cubicBezTo>
                    <a:cubicBezTo>
                      <a:pt x="776362" y="283487"/>
                      <a:pt x="777412" y="283406"/>
                      <a:pt x="778381" y="283245"/>
                    </a:cubicBezTo>
                    <a:lnTo>
                      <a:pt x="848835" y="281467"/>
                    </a:lnTo>
                    <a:cubicBezTo>
                      <a:pt x="849320" y="281467"/>
                      <a:pt x="849804" y="281386"/>
                      <a:pt x="850289" y="281306"/>
                    </a:cubicBezTo>
                    <a:cubicBezTo>
                      <a:pt x="853844" y="280579"/>
                      <a:pt x="857076" y="278801"/>
                      <a:pt x="859662" y="276296"/>
                    </a:cubicBezTo>
                    <a:lnTo>
                      <a:pt x="872346" y="263612"/>
                    </a:lnTo>
                    <a:cubicBezTo>
                      <a:pt x="918158" y="336893"/>
                      <a:pt x="941427" y="418577"/>
                      <a:pt x="941427" y="506805"/>
                    </a:cubicBezTo>
                    <a:close/>
                    <a:moveTo>
                      <a:pt x="971886" y="141449"/>
                    </a:moveTo>
                    <a:lnTo>
                      <a:pt x="848350" y="264985"/>
                    </a:lnTo>
                    <a:cubicBezTo>
                      <a:pt x="848108" y="265227"/>
                      <a:pt x="847865" y="265389"/>
                      <a:pt x="847623" y="265470"/>
                    </a:cubicBezTo>
                    <a:lnTo>
                      <a:pt x="777493" y="267247"/>
                    </a:lnTo>
                    <a:cubicBezTo>
                      <a:pt x="777008" y="267247"/>
                      <a:pt x="776523" y="267328"/>
                      <a:pt x="776038" y="267409"/>
                    </a:cubicBezTo>
                    <a:cubicBezTo>
                      <a:pt x="774907" y="267651"/>
                      <a:pt x="774018" y="267247"/>
                      <a:pt x="773453" y="266197"/>
                    </a:cubicBezTo>
                    <a:cubicBezTo>
                      <a:pt x="772887" y="265147"/>
                      <a:pt x="773049" y="264258"/>
                      <a:pt x="773856" y="263369"/>
                    </a:cubicBezTo>
                    <a:lnTo>
                      <a:pt x="905069" y="132158"/>
                    </a:lnTo>
                    <a:cubicBezTo>
                      <a:pt x="905553" y="131673"/>
                      <a:pt x="906119" y="131431"/>
                      <a:pt x="906765" y="131431"/>
                    </a:cubicBezTo>
                    <a:cubicBezTo>
                      <a:pt x="906846" y="131431"/>
                      <a:pt x="906927" y="131431"/>
                      <a:pt x="907008" y="131431"/>
                    </a:cubicBezTo>
                    <a:lnTo>
                      <a:pt x="970432" y="137329"/>
                    </a:lnTo>
                    <a:cubicBezTo>
                      <a:pt x="971644" y="137409"/>
                      <a:pt x="972209" y="138217"/>
                      <a:pt x="972452" y="138864"/>
                    </a:cubicBezTo>
                    <a:cubicBezTo>
                      <a:pt x="972694" y="139510"/>
                      <a:pt x="972775" y="140560"/>
                      <a:pt x="971886" y="141449"/>
                    </a:cubicBezTo>
                    <a:close/>
                  </a:path>
                </a:pathLst>
              </a:custGeom>
              <a:solidFill>
                <a:srgbClr val="000000"/>
              </a:solidFill>
              <a:ln w="808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18F2C9FF-60F1-3C32-9D4C-97968002687A}"/>
                  </a:ext>
                </a:extLst>
              </p:cNvPr>
              <p:cNvSpPr/>
              <p:nvPr/>
            </p:nvSpPr>
            <p:spPr>
              <a:xfrm>
                <a:off x="8227378" y="1741349"/>
                <a:ext cx="462634" cy="462633"/>
              </a:xfrm>
              <a:custGeom>
                <a:avLst/>
                <a:gdLst>
                  <a:gd name="connsiteX0" fmla="*/ 336351 w 462634"/>
                  <a:gd name="connsiteY0" fmla="*/ 231236 h 462633"/>
                  <a:gd name="connsiteX1" fmla="*/ 234307 w 462634"/>
                  <a:gd name="connsiteY1" fmla="*/ 333280 h 462633"/>
                  <a:gd name="connsiteX2" fmla="*/ 132262 w 462634"/>
                  <a:gd name="connsiteY2" fmla="*/ 231236 h 462633"/>
                  <a:gd name="connsiteX3" fmla="*/ 234307 w 462634"/>
                  <a:gd name="connsiteY3" fmla="*/ 129192 h 462633"/>
                  <a:gd name="connsiteX4" fmla="*/ 333442 w 462634"/>
                  <a:gd name="connsiteY4" fmla="*/ 24077 h 462633"/>
                  <a:gd name="connsiteX5" fmla="*/ 231317 w 462634"/>
                  <a:gd name="connsiteY5" fmla="*/ 0 h 462633"/>
                  <a:gd name="connsiteX6" fmla="*/ 0 w 462634"/>
                  <a:gd name="connsiteY6" fmla="*/ 231317 h 462633"/>
                  <a:gd name="connsiteX7" fmla="*/ 231317 w 462634"/>
                  <a:gd name="connsiteY7" fmla="*/ 462633 h 462633"/>
                  <a:gd name="connsiteX8" fmla="*/ 462634 w 462634"/>
                  <a:gd name="connsiteY8" fmla="*/ 231317 h 462633"/>
                  <a:gd name="connsiteX9" fmla="*/ 438556 w 462634"/>
                  <a:gd name="connsiteY9" fmla="*/ 128545 h 462633"/>
                  <a:gd name="connsiteX10" fmla="*/ 336351 w 462634"/>
                  <a:gd name="connsiteY10" fmla="*/ 231236 h 46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2634" h="462633">
                    <a:moveTo>
                      <a:pt x="336351" y="231236"/>
                    </a:moveTo>
                    <a:cubicBezTo>
                      <a:pt x="336351" y="287631"/>
                      <a:pt x="290621" y="333280"/>
                      <a:pt x="234307" y="333280"/>
                    </a:cubicBezTo>
                    <a:cubicBezTo>
                      <a:pt x="177911" y="333280"/>
                      <a:pt x="132262" y="287550"/>
                      <a:pt x="132262" y="231236"/>
                    </a:cubicBezTo>
                    <a:cubicBezTo>
                      <a:pt x="132262" y="174922"/>
                      <a:pt x="177992" y="129192"/>
                      <a:pt x="234307" y="129192"/>
                    </a:cubicBezTo>
                    <a:lnTo>
                      <a:pt x="333442" y="24077"/>
                    </a:lnTo>
                    <a:cubicBezTo>
                      <a:pt x="303709" y="10180"/>
                      <a:pt x="266301" y="0"/>
                      <a:pt x="231317" y="0"/>
                    </a:cubicBezTo>
                    <a:cubicBezTo>
                      <a:pt x="103580" y="0"/>
                      <a:pt x="0" y="103579"/>
                      <a:pt x="0" y="231317"/>
                    </a:cubicBezTo>
                    <a:cubicBezTo>
                      <a:pt x="0" y="359054"/>
                      <a:pt x="103580" y="462633"/>
                      <a:pt x="231317" y="462633"/>
                    </a:cubicBezTo>
                    <a:cubicBezTo>
                      <a:pt x="359054" y="462633"/>
                      <a:pt x="462634" y="359054"/>
                      <a:pt x="462634" y="231317"/>
                    </a:cubicBezTo>
                    <a:cubicBezTo>
                      <a:pt x="462634" y="194393"/>
                      <a:pt x="453908" y="159490"/>
                      <a:pt x="438556" y="128545"/>
                    </a:cubicBezTo>
                    <a:cubicBezTo>
                      <a:pt x="438475" y="128464"/>
                      <a:pt x="336351" y="224207"/>
                      <a:pt x="336351" y="231236"/>
                    </a:cubicBezTo>
                    <a:close/>
                  </a:path>
                </a:pathLst>
              </a:custGeom>
              <a:solidFill>
                <a:srgbClr val="FFBB22"/>
              </a:solidFill>
              <a:ln w="808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8225943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9261" y="466725"/>
            <a:ext cx="6020365" cy="1086781"/>
          </a:xfrm>
        </p:spPr>
        <p:txBody>
          <a:bodyPr wrap="square" anchor="t">
            <a:normAutofit fontScale="90000"/>
          </a:bodyPr>
          <a:lstStyle/>
          <a:p>
            <a:r>
              <a:rPr lang="en-gb" dirty="0"/>
              <a:t>The five main steps of the voting accessibility audit</a:t>
            </a:r>
          </a:p>
        </p:txBody>
      </p:sp>
      <p:sp>
        <p:nvSpPr>
          <p:cNvPr id="10" name="Footer Placeholder 4">
            <a:extLst>
              <a:ext uri="{FF2B5EF4-FFF2-40B4-BE49-F238E27FC236}">
                <a16:creationId xmlns:a16="http://schemas.microsoft.com/office/drawing/2014/main" id="{C6385DC0-47DC-5564-CF1C-54B23ABD832F}"/>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pic>
        <p:nvPicPr>
          <p:cNvPr id="11" name="Picture 10" descr="1: making maps&#10;2: taking photos&#10;3: completing the checklist&#10;4: carrying out surveys&#10;5: making recommendations">
            <a:extLst>
              <a:ext uri="{FF2B5EF4-FFF2-40B4-BE49-F238E27FC236}">
                <a16:creationId xmlns:a16="http://schemas.microsoft.com/office/drawing/2014/main" id="{C50B2EDA-08E0-CADE-3116-2AC583D6962D}"/>
              </a:ext>
            </a:extLst>
          </p:cNvPr>
          <p:cNvPicPr>
            <a:picLocks noChangeAspect="1"/>
          </p:cNvPicPr>
          <p:nvPr/>
        </p:nvPicPr>
        <p:blipFill>
          <a:blip r:embed="rId2">
            <a:extLst>
              <a:ext uri="{28A0092B-C50C-407E-A947-70E740481C1C}">
                <a14:useLocalDpi xmlns:a14="http://schemas.microsoft.com/office/drawing/2010/main" val="0"/>
              </a:ext>
            </a:extLst>
          </a:blip>
          <a:srcRect l="5889" t="14457" r="7622" b="13785"/>
          <a:stretch>
            <a:fillRect/>
          </a:stretch>
        </p:blipFill>
        <p:spPr>
          <a:xfrm>
            <a:off x="1564862" y="1780354"/>
            <a:ext cx="7562088" cy="4489704"/>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730B2-2B74-BF3A-6F9B-360CC8125B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4B2562-446A-92B1-ECC9-BC930ECF49C9}"/>
              </a:ext>
            </a:extLst>
          </p:cNvPr>
          <p:cNvSpPr>
            <a:spLocks noGrp="1"/>
          </p:cNvSpPr>
          <p:nvPr>
            <p:ph type="title"/>
          </p:nvPr>
        </p:nvSpPr>
        <p:spPr>
          <a:xfrm>
            <a:off x="449263" y="2557462"/>
            <a:ext cx="6865937" cy="1222375"/>
          </a:xfrm>
        </p:spPr>
        <p:txBody>
          <a:bodyPr/>
          <a:lstStyle/>
          <a:p>
            <a:r>
              <a:rPr lang="en-GB" dirty="0"/>
              <a:t>Steps of the voting accessibility audit </a:t>
            </a:r>
          </a:p>
        </p:txBody>
      </p:sp>
      <p:sp>
        <p:nvSpPr>
          <p:cNvPr id="4" name="Footer Placeholder 3">
            <a:extLst>
              <a:ext uri="{FF2B5EF4-FFF2-40B4-BE49-F238E27FC236}">
                <a16:creationId xmlns:a16="http://schemas.microsoft.com/office/drawing/2014/main" id="{3D31FC27-54E6-4A7C-D08F-F9BCC1A18402}"/>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sp>
        <p:nvSpPr>
          <p:cNvPr id="7" name="Text Placeholder 6">
            <a:extLst>
              <a:ext uri="{FF2B5EF4-FFF2-40B4-BE49-F238E27FC236}">
                <a16:creationId xmlns:a16="http://schemas.microsoft.com/office/drawing/2014/main" id="{5F0D299E-978C-D297-8D36-6954630B8105}"/>
              </a:ext>
            </a:extLst>
          </p:cNvPr>
          <p:cNvSpPr>
            <a:spLocks noGrp="1"/>
          </p:cNvSpPr>
          <p:nvPr>
            <p:ph type="body" sz="quarter" idx="12"/>
          </p:nvPr>
        </p:nvSpPr>
        <p:spPr>
          <a:xfrm>
            <a:off x="449263" y="3779837"/>
            <a:ext cx="7380287" cy="1222375"/>
          </a:xfrm>
        </p:spPr>
        <p:txBody>
          <a:bodyPr/>
          <a:lstStyle/>
          <a:p>
            <a:r>
              <a:rPr lang="en-GB"/>
              <a:t>Step 1: Making maps</a:t>
            </a:r>
          </a:p>
        </p:txBody>
      </p:sp>
    </p:spTree>
    <p:extLst>
      <p:ext uri="{BB962C8B-B14F-4D97-AF65-F5344CB8AC3E}">
        <p14:creationId xmlns:p14="http://schemas.microsoft.com/office/powerpoint/2010/main" val="39827014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49019-5888-3853-0D3D-F2C9544ACB3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3F0345B-9817-51BE-E08C-E7D9986DCC20}"/>
              </a:ext>
            </a:extLst>
          </p:cNvPr>
          <p:cNvSpPr>
            <a:spLocks noGrp="1"/>
          </p:cNvSpPr>
          <p:nvPr>
            <p:ph type="ctrTitle"/>
          </p:nvPr>
        </p:nvSpPr>
        <p:spPr>
          <a:xfrm>
            <a:off x="449262" y="1944506"/>
            <a:ext cx="5686067" cy="1456376"/>
          </a:xfrm>
        </p:spPr>
        <p:txBody>
          <a:bodyPr/>
          <a:lstStyle/>
          <a:p>
            <a:r>
              <a:rPr lang="en-GB" dirty="0"/>
              <a:t>Group activity: making maps</a:t>
            </a:r>
          </a:p>
        </p:txBody>
      </p:sp>
      <p:sp>
        <p:nvSpPr>
          <p:cNvPr id="2" name="Subtitle 1">
            <a:extLst>
              <a:ext uri="{FF2B5EF4-FFF2-40B4-BE49-F238E27FC236}">
                <a16:creationId xmlns:a16="http://schemas.microsoft.com/office/drawing/2014/main" id="{DE2647B7-8005-5E0E-4617-9FE3216DC935}"/>
              </a:ext>
            </a:extLst>
          </p:cNvPr>
          <p:cNvSpPr>
            <a:spLocks noGrp="1"/>
          </p:cNvSpPr>
          <p:nvPr>
            <p:ph type="subTitle" idx="1"/>
          </p:nvPr>
        </p:nvSpPr>
        <p:spPr>
          <a:xfrm>
            <a:off x="457345" y="3779837"/>
            <a:ext cx="9757439" cy="1599138"/>
          </a:xfrm>
        </p:spPr>
        <p:txBody>
          <a:bodyPr/>
          <a:lstStyle/>
          <a:p>
            <a:r>
              <a:rPr lang="en-GB" sz="4000"/>
              <a:t>1. Map of the voting centre</a:t>
            </a:r>
            <a:br>
              <a:rPr lang="en-GB" sz="4000"/>
            </a:br>
            <a:r>
              <a:rPr lang="en-GB" sz="4000"/>
              <a:t>2. Map of the polling station</a:t>
            </a:r>
          </a:p>
        </p:txBody>
      </p:sp>
      <p:sp>
        <p:nvSpPr>
          <p:cNvPr id="10" name="Footer Placeholder 4">
            <a:extLst>
              <a:ext uri="{FF2B5EF4-FFF2-40B4-BE49-F238E27FC236}">
                <a16:creationId xmlns:a16="http://schemas.microsoft.com/office/drawing/2014/main" id="{7005E268-5443-AC97-12AB-AD43F59BD7E4}"/>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pic>
        <p:nvPicPr>
          <p:cNvPr id="6" name="Picture 5">
            <a:extLst>
              <a:ext uri="{FF2B5EF4-FFF2-40B4-BE49-F238E27FC236}">
                <a16:creationId xmlns:a16="http://schemas.microsoft.com/office/drawing/2014/main" id="{87F9519B-FC13-A41B-84ED-567CB572BFC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042787" y="782227"/>
            <a:ext cx="2011132" cy="1508349"/>
          </a:xfrm>
          <a:prstGeom prst="rect">
            <a:avLst/>
          </a:prstGeom>
        </p:spPr>
      </p:pic>
    </p:spTree>
    <p:extLst>
      <p:ext uri="{BB962C8B-B14F-4D97-AF65-F5344CB8AC3E}">
        <p14:creationId xmlns:p14="http://schemas.microsoft.com/office/powerpoint/2010/main" val="280116896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609178A-63D1-E609-22F0-190510F5C8C3}"/>
              </a:ext>
              <a:ext uri="{C183D7F6-B498-43B3-948B-1728B52AA6E4}">
                <adec:decorative xmlns:adec="http://schemas.microsoft.com/office/drawing/2017/decorative" val="1"/>
              </a:ext>
            </a:extLst>
          </p:cNvPr>
          <p:cNvSpPr>
            <a:spLocks noGrp="1"/>
          </p:cNvSpPr>
          <p:nvPr>
            <p:ph type="ftr" sz="quarter" idx="11"/>
          </p:nvPr>
        </p:nvSpPr>
        <p:spPr/>
        <p:txBody>
          <a:bodyPr/>
          <a:lstStyle/>
          <a:p>
            <a:r>
              <a:rPr lang="en-US" noProof="0"/>
              <a:t>Part 4: Steps of carrying out a voting accessibility audit</a:t>
            </a:r>
            <a:endParaRPr lang="en-GB" noProof="0"/>
          </a:p>
        </p:txBody>
      </p:sp>
      <p:pic>
        <p:nvPicPr>
          <p:cNvPr id="5" name="Picture 4" descr="Examples of maps of the polling station">
            <a:extLst>
              <a:ext uri="{FF2B5EF4-FFF2-40B4-BE49-F238E27FC236}">
                <a16:creationId xmlns:a16="http://schemas.microsoft.com/office/drawing/2014/main" id="{7F3D7240-B6C5-C5C1-E5BE-55C19DFE17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793711" cy="7724633"/>
          </a:xfrm>
          <a:prstGeom prst="rect">
            <a:avLst/>
          </a:prstGeom>
        </p:spPr>
      </p:pic>
      <p:sp>
        <p:nvSpPr>
          <p:cNvPr id="4" name="Title 3">
            <a:extLst>
              <a:ext uri="{FF2B5EF4-FFF2-40B4-BE49-F238E27FC236}">
                <a16:creationId xmlns:a16="http://schemas.microsoft.com/office/drawing/2014/main" id="{0880EA8C-44A6-1D35-FA01-EA59837E50B0}"/>
              </a:ext>
            </a:extLst>
          </p:cNvPr>
          <p:cNvSpPr>
            <a:spLocks noGrp="1"/>
          </p:cNvSpPr>
          <p:nvPr>
            <p:ph type="title" idx="4294967295"/>
          </p:nvPr>
        </p:nvSpPr>
        <p:spPr>
          <a:xfrm>
            <a:off x="518855" y="495914"/>
            <a:ext cx="9756000" cy="1086781"/>
          </a:xfrm>
        </p:spPr>
        <p:txBody>
          <a:bodyPr/>
          <a:lstStyle/>
          <a:p>
            <a:r>
              <a:rPr lang="en-GB" dirty="0"/>
              <a:t>Examples of maps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C8B0E-AC1B-B901-FFB6-CBA8C53F2B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829626-B81B-FC21-24B0-B4B938A3063F}"/>
              </a:ext>
            </a:extLst>
          </p:cNvPr>
          <p:cNvSpPr>
            <a:spLocks noGrp="1"/>
          </p:cNvSpPr>
          <p:nvPr>
            <p:ph type="title"/>
          </p:nvPr>
        </p:nvSpPr>
        <p:spPr>
          <a:xfrm>
            <a:off x="449264" y="2865386"/>
            <a:ext cx="7027862" cy="1222375"/>
          </a:xfrm>
        </p:spPr>
        <p:txBody>
          <a:bodyPr/>
          <a:lstStyle/>
          <a:p>
            <a:r>
              <a:rPr lang="en-GB" dirty="0"/>
              <a:t>Steps of the voting accessibility audit  </a:t>
            </a:r>
          </a:p>
        </p:txBody>
      </p:sp>
      <p:sp>
        <p:nvSpPr>
          <p:cNvPr id="4" name="Footer Placeholder 3">
            <a:extLst>
              <a:ext uri="{FF2B5EF4-FFF2-40B4-BE49-F238E27FC236}">
                <a16:creationId xmlns:a16="http://schemas.microsoft.com/office/drawing/2014/main" id="{88477D31-DF1C-D17C-82B0-B0C39314D577}"/>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sp>
        <p:nvSpPr>
          <p:cNvPr id="7" name="Text Placeholder 6">
            <a:extLst>
              <a:ext uri="{FF2B5EF4-FFF2-40B4-BE49-F238E27FC236}">
                <a16:creationId xmlns:a16="http://schemas.microsoft.com/office/drawing/2014/main" id="{C77B0395-DD1E-4DE3-03D1-14E01721CA16}"/>
              </a:ext>
            </a:extLst>
          </p:cNvPr>
          <p:cNvSpPr>
            <a:spLocks noGrp="1"/>
          </p:cNvSpPr>
          <p:nvPr>
            <p:ph type="body" sz="quarter" idx="12"/>
          </p:nvPr>
        </p:nvSpPr>
        <p:spPr>
          <a:xfrm>
            <a:off x="449263" y="4087761"/>
            <a:ext cx="7380287" cy="494071"/>
          </a:xfrm>
        </p:spPr>
        <p:txBody>
          <a:bodyPr/>
          <a:lstStyle/>
          <a:p>
            <a:r>
              <a:rPr lang="en-GB"/>
              <a:t>Step 2: Taking photos</a:t>
            </a:r>
          </a:p>
        </p:txBody>
      </p:sp>
    </p:spTree>
    <p:extLst>
      <p:ext uri="{BB962C8B-B14F-4D97-AF65-F5344CB8AC3E}">
        <p14:creationId xmlns:p14="http://schemas.microsoft.com/office/powerpoint/2010/main" val="17586459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654DB-ADFF-FBA1-726E-6222A806572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E8CB9D-FB19-BD1D-8A8C-D3898E6B7E9A}"/>
              </a:ext>
            </a:extLst>
          </p:cNvPr>
          <p:cNvSpPr>
            <a:spLocks noGrp="1"/>
          </p:cNvSpPr>
          <p:nvPr>
            <p:ph type="title"/>
          </p:nvPr>
        </p:nvSpPr>
        <p:spPr>
          <a:xfrm>
            <a:off x="449261" y="466725"/>
            <a:ext cx="9756000" cy="1086781"/>
          </a:xfrm>
        </p:spPr>
        <p:txBody>
          <a:bodyPr>
            <a:normAutofit/>
          </a:bodyPr>
          <a:lstStyle/>
          <a:p>
            <a:r>
              <a:rPr lang="en-gb" dirty="0"/>
              <a:t>Guidance on taking photos</a:t>
            </a:r>
          </a:p>
        </p:txBody>
      </p:sp>
      <p:sp>
        <p:nvSpPr>
          <p:cNvPr id="3" name="Espace réservé du contenu 2">
            <a:extLst>
              <a:ext uri="{FF2B5EF4-FFF2-40B4-BE49-F238E27FC236}">
                <a16:creationId xmlns:a16="http://schemas.microsoft.com/office/drawing/2014/main" id="{4D74EB5B-5F9B-5681-62D2-8AAACF7D8892}"/>
              </a:ext>
            </a:extLst>
          </p:cNvPr>
          <p:cNvSpPr>
            <a:spLocks noGrp="1"/>
          </p:cNvSpPr>
          <p:nvPr>
            <p:ph idx="1"/>
          </p:nvPr>
        </p:nvSpPr>
        <p:spPr>
          <a:xfrm>
            <a:off x="449263" y="1823442"/>
            <a:ext cx="9393237" cy="3980458"/>
          </a:xfrm>
        </p:spPr>
        <p:txBody>
          <a:bodyPr numCol="2" spcCol="360000">
            <a:normAutofit/>
          </a:bodyPr>
          <a:lstStyle/>
          <a:p>
            <a:pPr lvl="3"/>
            <a:r>
              <a:rPr lang="en-GB" sz="2400"/>
              <a:t>Prioritise </a:t>
            </a:r>
            <a:r>
              <a:rPr lang="en-GB" sz="2400" b="1"/>
              <a:t>wellbeing and safety</a:t>
            </a:r>
            <a:r>
              <a:rPr lang="en-GB" sz="2400"/>
              <a:t>. Only take photos if it is safe and you are permitted </a:t>
            </a:r>
            <a:br>
              <a:rPr lang="en-GB" sz="2400"/>
            </a:br>
            <a:r>
              <a:rPr lang="en-GB" sz="2400"/>
              <a:t>to do so.</a:t>
            </a:r>
          </a:p>
          <a:p>
            <a:pPr lvl="3"/>
            <a:r>
              <a:rPr lang="en-GB" sz="2400"/>
              <a:t>Be </a:t>
            </a:r>
            <a:r>
              <a:rPr lang="en-GB" sz="2400" b="1"/>
              <a:t>sensitive</a:t>
            </a:r>
            <a:r>
              <a:rPr lang="en-GB" sz="2400"/>
              <a:t> of the contexts </a:t>
            </a:r>
            <a:br>
              <a:rPr lang="en-GB" sz="2400"/>
            </a:br>
            <a:r>
              <a:rPr lang="en-GB" sz="2400"/>
              <a:t>and circumstances.</a:t>
            </a:r>
          </a:p>
          <a:p>
            <a:pPr lvl="3"/>
            <a:r>
              <a:rPr lang="en-GB" sz="2400"/>
              <a:t>Gain </a:t>
            </a:r>
            <a:r>
              <a:rPr lang="en-GB" sz="2400" b="1"/>
              <a:t>informed consent </a:t>
            </a:r>
            <a:r>
              <a:rPr lang="en-GB" sz="2400"/>
              <a:t>from all contributors. Some photos may not need people in them. </a:t>
            </a:r>
          </a:p>
          <a:p>
            <a:pPr lvl="3"/>
            <a:r>
              <a:rPr lang="en-GB" sz="2400"/>
              <a:t>Process, manage and store all </a:t>
            </a:r>
            <a:br>
              <a:rPr lang="en-GB" sz="2400"/>
            </a:br>
            <a:r>
              <a:rPr lang="en-GB" sz="2400"/>
              <a:t>photos </a:t>
            </a:r>
            <a:r>
              <a:rPr lang="en-GB" sz="2400" b="1"/>
              <a:t>responsibly</a:t>
            </a:r>
            <a:r>
              <a:rPr lang="en-GB" sz="2400"/>
              <a:t>.</a:t>
            </a:r>
          </a:p>
          <a:p>
            <a:pPr lvl="3"/>
            <a:r>
              <a:rPr lang="en-GB" sz="2400"/>
              <a:t>The aim is to make the audit report clearer</a:t>
            </a:r>
          </a:p>
        </p:txBody>
      </p:sp>
      <p:sp>
        <p:nvSpPr>
          <p:cNvPr id="4" name="Footer Placeholder 3">
            <a:extLst>
              <a:ext uri="{FF2B5EF4-FFF2-40B4-BE49-F238E27FC236}">
                <a16:creationId xmlns:a16="http://schemas.microsoft.com/office/drawing/2014/main" id="{A1EB9ABF-AEFC-6266-9DA6-FBED221D8825}"/>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r>
              <a:rPr lang="en-US" noProof="0"/>
              <a:t>Part 4: Steps of carrying out a voting accessibility audit</a:t>
            </a:r>
            <a:endParaRPr lang="en-GB" noProof="0"/>
          </a:p>
        </p:txBody>
      </p:sp>
    </p:spTree>
    <p:extLst>
      <p:ext uri="{BB962C8B-B14F-4D97-AF65-F5344CB8AC3E}">
        <p14:creationId xmlns:p14="http://schemas.microsoft.com/office/powerpoint/2010/main" val="10127521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44125-D2B2-9E25-190E-D6F687E7DE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5C055E-2B8B-C0FB-7DF2-E2BADB10BB8D}"/>
              </a:ext>
            </a:extLst>
          </p:cNvPr>
          <p:cNvSpPr>
            <a:spLocks noGrp="1"/>
          </p:cNvSpPr>
          <p:nvPr>
            <p:ph type="title" idx="4294967295"/>
          </p:nvPr>
        </p:nvSpPr>
        <p:spPr/>
        <p:txBody>
          <a:bodyPr/>
          <a:lstStyle/>
          <a:p>
            <a:r>
              <a:rPr lang="en-GB" dirty="0">
                <a:solidFill>
                  <a:schemeClr val="bg2"/>
                </a:solidFill>
              </a:rPr>
              <a:t>Barriers to participation</a:t>
            </a:r>
          </a:p>
        </p:txBody>
      </p:sp>
      <p:sp>
        <p:nvSpPr>
          <p:cNvPr id="2" name="Footer Placeholder 1">
            <a:extLst>
              <a:ext uri="{FF2B5EF4-FFF2-40B4-BE49-F238E27FC236}">
                <a16:creationId xmlns:a16="http://schemas.microsoft.com/office/drawing/2014/main" id="{E494F6B2-FC4E-091D-BB3C-F5219652DDEC}"/>
              </a:ext>
              <a:ext uri="{C183D7F6-B498-43B3-948B-1728B52AA6E4}">
                <adec:decorative xmlns:adec="http://schemas.microsoft.com/office/drawing/2017/decorative" val="1"/>
              </a:ext>
            </a:extLst>
          </p:cNvPr>
          <p:cNvSpPr>
            <a:spLocks noGrp="1"/>
          </p:cNvSpPr>
          <p:nvPr>
            <p:ph type="ftr" sz="quarter" idx="11"/>
          </p:nvPr>
        </p:nvSpPr>
        <p:spPr/>
        <p:txBody>
          <a:bodyPr/>
          <a:lstStyle/>
          <a:p>
            <a:r>
              <a:rPr lang="en-US" noProof="0"/>
              <a:t>Part 4: Steps of carrying out a voting accessibility audit </a:t>
            </a:r>
            <a:endParaRPr lang="en-GB" noProof="0"/>
          </a:p>
        </p:txBody>
      </p:sp>
      <p:pic>
        <p:nvPicPr>
          <p:cNvPr id="8" name="Picture 7" descr="The words Barriers to participation are in the middle surrounded by four images: a printed form being filled in, a man in a wheelchair facing a polling station whose only access is through stairs, a woman in a wheelchair not being able to reach comfortably the table of a polling station to vote, a line of people standing including a man with a crutch looking tired.">
            <a:extLst>
              <a:ext uri="{FF2B5EF4-FFF2-40B4-BE49-F238E27FC236}">
                <a16:creationId xmlns:a16="http://schemas.microsoft.com/office/drawing/2014/main" id="{99993F31-106B-CCAC-0F98-C6646B8CF8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912" y="529825"/>
            <a:ext cx="7657987" cy="5743491"/>
          </a:xfrm>
          <a:prstGeom prst="rect">
            <a:avLst/>
          </a:prstGeom>
        </p:spPr>
      </p:pic>
    </p:spTree>
    <p:extLst>
      <p:ext uri="{BB962C8B-B14F-4D97-AF65-F5344CB8AC3E}">
        <p14:creationId xmlns:p14="http://schemas.microsoft.com/office/powerpoint/2010/main" val="19405911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AB5FF-91F7-3566-01DD-5682041AE8A0}"/>
              </a:ext>
            </a:extLst>
          </p:cNvPr>
          <p:cNvSpPr>
            <a:spLocks noGrp="1"/>
          </p:cNvSpPr>
          <p:nvPr>
            <p:ph type="title"/>
          </p:nvPr>
        </p:nvSpPr>
        <p:spPr/>
        <p:txBody>
          <a:bodyPr/>
          <a:lstStyle/>
          <a:p>
            <a:r>
              <a:rPr lang="en-US" dirty="0"/>
              <a:t>Photos of our local polling station</a:t>
            </a:r>
            <a:endParaRPr lang="en-GB" dirty="0"/>
          </a:p>
        </p:txBody>
      </p:sp>
      <p:sp>
        <p:nvSpPr>
          <p:cNvPr id="4" name="Footer Placeholder 3">
            <a:extLst>
              <a:ext uri="{FF2B5EF4-FFF2-40B4-BE49-F238E27FC236}">
                <a16:creationId xmlns:a16="http://schemas.microsoft.com/office/drawing/2014/main" id="{37675740-2651-9B17-2E07-7864D12A166F}"/>
              </a:ext>
              <a:ext uri="{C183D7F6-B498-43B3-948B-1728B52AA6E4}">
                <adec:decorative xmlns:adec="http://schemas.microsoft.com/office/drawing/2017/decorative" val="1"/>
              </a:ext>
            </a:extLst>
          </p:cNvPr>
          <p:cNvSpPr>
            <a:spLocks noGrp="1"/>
          </p:cNvSpPr>
          <p:nvPr>
            <p:ph type="ftr" sz="quarter" idx="11"/>
          </p:nvPr>
        </p:nvSpPr>
        <p:spPr/>
        <p:txBody>
          <a:bodyPr/>
          <a:lstStyle/>
          <a:p>
            <a:pPr lvl="0">
              <a:defRPr/>
            </a:pPr>
            <a:r>
              <a:rPr lang="en-GB">
                <a:solidFill>
                  <a:prstClr val="black"/>
                </a:solidFill>
              </a:rPr>
              <a:t>Part 4: Steps of carrying out a voting accessibility audit</a:t>
            </a:r>
          </a:p>
        </p:txBody>
      </p:sp>
      <p:sp>
        <p:nvSpPr>
          <p:cNvPr id="6" name="Content Placeholder 17">
            <a:extLst>
              <a:ext uri="{FF2B5EF4-FFF2-40B4-BE49-F238E27FC236}">
                <a16:creationId xmlns:a16="http://schemas.microsoft.com/office/drawing/2014/main" id="{0E77F9CD-0927-FB4F-561F-4F03F160E05E}"/>
              </a:ext>
            </a:extLst>
          </p:cNvPr>
          <p:cNvSpPr>
            <a:spLocks noGrp="1"/>
          </p:cNvSpPr>
          <p:nvPr>
            <p:ph idx="1"/>
          </p:nvPr>
        </p:nvSpPr>
        <p:spPr>
          <a:xfrm>
            <a:off x="1523999" y="1795427"/>
            <a:ext cx="8682039" cy="4801790"/>
          </a:xfrm>
        </p:spPr>
        <p:txBody>
          <a:bodyPr/>
          <a:lstStyle/>
          <a:p>
            <a:pPr lvl="3"/>
            <a:r>
              <a:rPr lang="en-GB" sz="2400"/>
              <a:t>Sample copy</a:t>
            </a:r>
          </a:p>
          <a:p>
            <a:pPr lvl="3"/>
            <a:r>
              <a:rPr lang="en-GB" sz="2400"/>
              <a:t>Sample copy</a:t>
            </a:r>
          </a:p>
          <a:p>
            <a:pPr lvl="3"/>
            <a:r>
              <a:rPr lang="en-GB" sz="2400"/>
              <a:t>Sample copy</a:t>
            </a:r>
          </a:p>
        </p:txBody>
      </p:sp>
      <p:pic>
        <p:nvPicPr>
          <p:cNvPr id="7" name="Picture 6">
            <a:extLst>
              <a:ext uri="{FF2B5EF4-FFF2-40B4-BE49-F238E27FC236}">
                <a16:creationId xmlns:a16="http://schemas.microsoft.com/office/drawing/2014/main" id="{3D2EDDBF-0CD3-4DD0-F8A7-7BDEBB8D4AB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61" y="1795427"/>
            <a:ext cx="894735" cy="894735"/>
          </a:xfrm>
          <a:prstGeom prst="rect">
            <a:avLst/>
          </a:prstGeom>
        </p:spPr>
      </p:pic>
    </p:spTree>
    <p:extLst>
      <p:ext uri="{BB962C8B-B14F-4D97-AF65-F5344CB8AC3E}">
        <p14:creationId xmlns:p14="http://schemas.microsoft.com/office/powerpoint/2010/main" val="15165998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9C811-C475-7344-7475-E10863BDBB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7207DC-E01A-FD55-832B-73A87D054C4F}"/>
              </a:ext>
            </a:extLst>
          </p:cNvPr>
          <p:cNvSpPr>
            <a:spLocks noGrp="1"/>
          </p:cNvSpPr>
          <p:nvPr>
            <p:ph type="title"/>
          </p:nvPr>
        </p:nvSpPr>
        <p:spPr>
          <a:xfrm>
            <a:off x="449263" y="2557462"/>
            <a:ext cx="6961187" cy="1222375"/>
          </a:xfrm>
        </p:spPr>
        <p:txBody>
          <a:bodyPr/>
          <a:lstStyle/>
          <a:p>
            <a:r>
              <a:rPr lang="en-GB" dirty="0"/>
              <a:t>Steps of the voting accessibility audit   </a:t>
            </a:r>
          </a:p>
        </p:txBody>
      </p:sp>
      <p:sp>
        <p:nvSpPr>
          <p:cNvPr id="4" name="Footer Placeholder 3">
            <a:extLst>
              <a:ext uri="{FF2B5EF4-FFF2-40B4-BE49-F238E27FC236}">
                <a16:creationId xmlns:a16="http://schemas.microsoft.com/office/drawing/2014/main" id="{1261EFB9-1EA2-3D55-DAB4-7E155E3203F8}"/>
              </a:ext>
              <a:ext uri="{C183D7F6-B498-43B3-948B-1728B52AA6E4}">
                <adec:decorative xmlns:adec="http://schemas.microsoft.com/office/drawing/2017/decorative" val="1"/>
              </a:ext>
            </a:extLst>
          </p:cNvPr>
          <p:cNvSpPr>
            <a:spLocks noGrp="1"/>
          </p:cNvSpPr>
          <p:nvPr>
            <p:ph type="ftr" sz="quarter" idx="11"/>
          </p:nvPr>
        </p:nvSpPr>
        <p:spPr>
          <a:xfrm>
            <a:off x="449261" y="6986588"/>
            <a:ext cx="8419715" cy="322676"/>
          </a:xfrm>
        </p:spPr>
        <p:txBody>
          <a:bodyPr/>
          <a:lstStyle/>
          <a:p>
            <a:pPr lvl="0"/>
            <a:r>
              <a:rPr lang="en-GB"/>
              <a:t>Part 4: Steps of carrying out a voting accessibility audit</a:t>
            </a:r>
          </a:p>
        </p:txBody>
      </p:sp>
      <p:sp>
        <p:nvSpPr>
          <p:cNvPr id="7" name="Text Placeholder 6">
            <a:extLst>
              <a:ext uri="{FF2B5EF4-FFF2-40B4-BE49-F238E27FC236}">
                <a16:creationId xmlns:a16="http://schemas.microsoft.com/office/drawing/2014/main" id="{F152F27A-7C9D-57BC-11DA-43047B49F226}"/>
              </a:ext>
            </a:extLst>
          </p:cNvPr>
          <p:cNvSpPr>
            <a:spLocks noGrp="1"/>
          </p:cNvSpPr>
          <p:nvPr>
            <p:ph type="body" sz="quarter" idx="12"/>
          </p:nvPr>
        </p:nvSpPr>
        <p:spPr>
          <a:xfrm>
            <a:off x="449263" y="3779837"/>
            <a:ext cx="7380287" cy="1222375"/>
          </a:xfrm>
        </p:spPr>
        <p:txBody>
          <a:bodyPr/>
          <a:lstStyle/>
          <a:p>
            <a:r>
              <a:rPr lang="en-GB"/>
              <a:t>Step 3: Completing the checklist </a:t>
            </a:r>
          </a:p>
        </p:txBody>
      </p:sp>
    </p:spTree>
    <p:extLst>
      <p:ext uri="{BB962C8B-B14F-4D97-AF65-F5344CB8AC3E}">
        <p14:creationId xmlns:p14="http://schemas.microsoft.com/office/powerpoint/2010/main" val="4089781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E690D-75F8-CF5C-5FCF-6543E7A27AD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FF17190-CDD6-4054-41B1-596347B18EDD}"/>
              </a:ext>
            </a:extLst>
          </p:cNvPr>
          <p:cNvSpPr>
            <a:spLocks noGrp="1"/>
          </p:cNvSpPr>
          <p:nvPr>
            <p:ph type="ctrTitle"/>
          </p:nvPr>
        </p:nvSpPr>
        <p:spPr>
          <a:xfrm>
            <a:off x="449262" y="1344739"/>
            <a:ext cx="9757439" cy="1456376"/>
          </a:xfrm>
        </p:spPr>
        <p:txBody>
          <a:bodyPr/>
          <a:lstStyle/>
          <a:p>
            <a:r>
              <a:rPr lang="en-GB" dirty="0"/>
              <a:t>Activity in pairs</a:t>
            </a:r>
          </a:p>
        </p:txBody>
      </p:sp>
      <p:sp>
        <p:nvSpPr>
          <p:cNvPr id="2" name="Subtitle 1">
            <a:extLst>
              <a:ext uri="{FF2B5EF4-FFF2-40B4-BE49-F238E27FC236}">
                <a16:creationId xmlns:a16="http://schemas.microsoft.com/office/drawing/2014/main" id="{B9B0431A-7A85-09ED-94AD-AB29DCEDB631}"/>
              </a:ext>
            </a:extLst>
          </p:cNvPr>
          <p:cNvSpPr>
            <a:spLocks noGrp="1"/>
          </p:cNvSpPr>
          <p:nvPr>
            <p:ph type="subTitle" idx="1"/>
          </p:nvPr>
        </p:nvSpPr>
        <p:spPr>
          <a:xfrm>
            <a:off x="457346" y="2548193"/>
            <a:ext cx="6671042" cy="1599138"/>
          </a:xfrm>
        </p:spPr>
        <p:txBody>
          <a:bodyPr/>
          <a:lstStyle/>
          <a:p>
            <a:r>
              <a:rPr lang="en-GB" sz="3600"/>
              <a:t>Review the checklist:</a:t>
            </a:r>
          </a:p>
          <a:p>
            <a:pPr marL="571500" lvl="1" indent="-571500">
              <a:buClr>
                <a:schemeClr val="accent1"/>
              </a:buClr>
              <a:buFont typeface="Arial" panose="020B0604020202020204" pitchFamily="34" charset="0"/>
              <a:buChar char="•"/>
            </a:pPr>
            <a:r>
              <a:rPr lang="en-GB" sz="3600"/>
              <a:t>Were all the points clear?</a:t>
            </a:r>
          </a:p>
          <a:p>
            <a:pPr marL="571500" lvl="1" indent="-571500">
              <a:buClr>
                <a:schemeClr val="accent1"/>
              </a:buClr>
              <a:buFont typeface="Arial" panose="020B0604020202020204" pitchFamily="34" charset="0"/>
              <a:buChar char="•"/>
            </a:pPr>
            <a:r>
              <a:rPr lang="en-GB" sz="3600"/>
              <a:t>Can all these points be checked on voting day?</a:t>
            </a:r>
          </a:p>
        </p:txBody>
      </p:sp>
      <p:sp>
        <p:nvSpPr>
          <p:cNvPr id="10" name="Footer Placeholder 4">
            <a:extLst>
              <a:ext uri="{FF2B5EF4-FFF2-40B4-BE49-F238E27FC236}">
                <a16:creationId xmlns:a16="http://schemas.microsoft.com/office/drawing/2014/main" id="{13480A29-F8CD-CF5F-DFDD-ED9BAF0C6661}"/>
              </a:ext>
              <a:ext uri="{C183D7F6-B498-43B3-948B-1728B52AA6E4}">
                <adec:decorative xmlns:adec="http://schemas.microsoft.com/office/drawing/2017/decorative" val="1"/>
              </a:ext>
            </a:extLst>
          </p:cNvPr>
          <p:cNvSpPr>
            <a:spLocks noGrp="1"/>
          </p:cNvSpPr>
          <p:nvPr>
            <p:ph type="ftr" sz="quarter" idx="10"/>
          </p:nvPr>
        </p:nvSpPr>
        <p:spPr>
          <a:xfrm>
            <a:off x="449261" y="6986588"/>
            <a:ext cx="8419715" cy="322676"/>
          </a:xfrm>
        </p:spPr>
        <p:txBody>
          <a:bodyPr/>
          <a:lstStyle/>
          <a:p>
            <a:pPr lvl="0"/>
            <a:r>
              <a:rPr lang="en-GB"/>
              <a:t>Part 4: Steps of carrying out a voting accessibility audit</a:t>
            </a:r>
          </a:p>
        </p:txBody>
      </p:sp>
      <p:pic>
        <p:nvPicPr>
          <p:cNvPr id="3" name="Picture 2">
            <a:extLst>
              <a:ext uri="{FF2B5EF4-FFF2-40B4-BE49-F238E27FC236}">
                <a16:creationId xmlns:a16="http://schemas.microsoft.com/office/drawing/2014/main" id="{6596DA13-C9BE-0DB1-2DB4-86F5D70CB51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52471" y="598290"/>
            <a:ext cx="1760519" cy="1599138"/>
          </a:xfrm>
          <a:prstGeom prst="rect">
            <a:avLst/>
          </a:prstGeom>
        </p:spPr>
      </p:pic>
    </p:spTree>
    <p:extLst>
      <p:ext uri="{BB962C8B-B14F-4D97-AF65-F5344CB8AC3E}">
        <p14:creationId xmlns:p14="http://schemas.microsoft.com/office/powerpoint/2010/main" val="104591093"/>
      </p:ext>
    </p:extLst>
  </p:cSld>
  <p:clrMapOvr>
    <a:masterClrMapping/>
  </p:clrMapOvr>
</p:sld>
</file>

<file path=ppt/theme/theme1.xml><?xml version="1.0" encoding="utf-8"?>
<a:theme xmlns:a="http://schemas.openxmlformats.org/drawingml/2006/main" name="Sightsavers">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2.xml><?xml version="1.0" encoding="utf-8"?>
<a:theme xmlns:a="http://schemas.openxmlformats.org/drawingml/2006/main" name="Sightsavers_Plum">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3.xml><?xml version="1.0" encoding="utf-8"?>
<a:theme xmlns:a="http://schemas.openxmlformats.org/drawingml/2006/main" name="Sightsavers_Blueberry">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4.xml><?xml version="1.0" encoding="utf-8"?>
<a:theme xmlns:a="http://schemas.openxmlformats.org/drawingml/2006/main" name="Sightsavers_Raspberry">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5.xml><?xml version="1.0" encoding="utf-8"?>
<a:theme xmlns:a="http://schemas.openxmlformats.org/drawingml/2006/main" name="Sightsavers_Forest">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standard_v1.2.potx" id="{FE4AE23F-9CCB-4203-9846-0CAC3FD52847}" vid="{6BDBBC30-4D05-4B8C-ABD1-F54A0AA17480}"/>
    </a:ext>
  </a:extLst>
</a:theme>
</file>

<file path=ppt/theme/theme6.xml><?xml version="1.0" encoding="utf-8"?>
<a:theme xmlns:a="http://schemas.openxmlformats.org/drawingml/2006/main" name="Office Theme">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ppt/theme/themeOverride2.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ppt/theme/themeOverride3.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ppt/theme/themeOverride4.xml><?xml version="1.0" encoding="utf-8"?>
<a:themeOverride xmlns:a="http://schemas.openxmlformats.org/drawingml/2006/main">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1E25E39FD7283439A5ABD55DB73C4FA" ma:contentTypeVersion="15" ma:contentTypeDescription="Create a new document." ma:contentTypeScope="" ma:versionID="0a2a4e3b7cef9d528ce9d7628f3bbe17">
  <xsd:schema xmlns:xsd="http://www.w3.org/2001/XMLSchema" xmlns:xs="http://www.w3.org/2001/XMLSchema" xmlns:p="http://schemas.microsoft.com/office/2006/metadata/properties" xmlns:ns2="2e60681c-73fd-4838-bc31-e42774bc2a01" xmlns:ns3="34d86fae-2548-4e58-b417-e1c048ab385e" targetNamespace="http://schemas.microsoft.com/office/2006/metadata/properties" ma:root="true" ma:fieldsID="9078f4fbccc120aeaf936bddd0b9a73f" ns2:_="" ns3:_="">
    <xsd:import namespace="2e60681c-73fd-4838-bc31-e42774bc2a01"/>
    <xsd:import namespace="34d86fae-2548-4e58-b417-e1c048ab385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60681c-73fd-4838-bc31-e42774bc2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c4eb6af-b8e0-4535-81bd-a4e3e89bfafc"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d86fae-2548-4e58-b417-e1c048ab38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418eff6-bfc1-415f-9396-5156a70a669f}" ma:internalName="TaxCatchAll" ma:showField="CatchAllData" ma:web="34d86fae-2548-4e58-b417-e1c048ab38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4d86fae-2548-4e58-b417-e1c048ab385e" xsi:nil="true"/>
    <lcf76f155ced4ddcb4097134ff3c332f xmlns="2e60681c-73fd-4838-bc31-e42774bc2a0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1684EFE-B51E-448B-BF02-CCEEC2120F3E}">
  <ds:schemaRefs>
    <ds:schemaRef ds:uri="http://schemas.microsoft.com/sharepoint/v3/contenttype/forms"/>
  </ds:schemaRefs>
</ds:datastoreItem>
</file>

<file path=customXml/itemProps2.xml><?xml version="1.0" encoding="utf-8"?>
<ds:datastoreItem xmlns:ds="http://schemas.openxmlformats.org/officeDocument/2006/customXml" ds:itemID="{C0357273-0938-491A-9E81-8B56412A0C17}">
  <ds:schemaRefs>
    <ds:schemaRef ds:uri="2e60681c-73fd-4838-bc31-e42774bc2a01"/>
    <ds:schemaRef ds:uri="34d86fae-2548-4e58-b417-e1c048ab385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CE2E8D0-6ACE-43D3-8518-92D9A0FB7BDC}">
  <ds:schemaRefs>
    <ds:schemaRef ds:uri="http://purl.org/dc/elements/1.1/"/>
    <ds:schemaRef ds:uri="http://purl.org/dc/terms/"/>
    <ds:schemaRef ds:uri="http://purl.org/dc/dcmitype/"/>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34d86fae-2548-4e58-b417-e1c048ab385e"/>
    <ds:schemaRef ds:uri="2e60681c-73fd-4838-bc31-e42774bc2a01"/>
  </ds:schemaRefs>
</ds:datastoreItem>
</file>

<file path=docProps/app.xml><?xml version="1.0" encoding="utf-8"?>
<Properties xmlns="http://schemas.openxmlformats.org/officeDocument/2006/extended-properties" xmlns:vt="http://schemas.openxmlformats.org/officeDocument/2006/docPropsVTypes">
  <Template/>
  <TotalTime>940</TotalTime>
  <Words>6472</Words>
  <Application>Microsoft Office PowerPoint</Application>
  <PresentationFormat>Custom</PresentationFormat>
  <Paragraphs>720</Paragraphs>
  <Slides>120</Slides>
  <Notes>64</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120</vt:i4>
      </vt:variant>
    </vt:vector>
  </HeadingPairs>
  <TitlesOfParts>
    <vt:vector size="127" baseType="lpstr">
      <vt:lpstr>Arial</vt:lpstr>
      <vt:lpstr>Lato</vt:lpstr>
      <vt:lpstr>Sightsavers</vt:lpstr>
      <vt:lpstr>Sightsavers_Plum</vt:lpstr>
      <vt:lpstr>Sightsavers_Blueberry</vt:lpstr>
      <vt:lpstr>Sightsavers_Raspberry</vt:lpstr>
      <vt:lpstr>Sightsavers_Forest</vt:lpstr>
      <vt:lpstr>Disability-inclusive  elections training </vt:lpstr>
      <vt:lpstr>Introduction to  disability inclusion</vt:lpstr>
      <vt:lpstr>Welcome  and introductions </vt:lpstr>
      <vt:lpstr>Training objectives  and agenda</vt:lpstr>
      <vt:lpstr>Group discussion</vt:lpstr>
      <vt:lpstr>Responses </vt:lpstr>
      <vt:lpstr>Group discussion               </vt:lpstr>
      <vt:lpstr>Responses</vt:lpstr>
      <vt:lpstr>Training objective/goal </vt:lpstr>
      <vt:lpstr>Training objectives </vt:lpstr>
      <vt:lpstr>Training agenda </vt:lpstr>
      <vt:lpstr>People with disabilities: a small minority?</vt:lpstr>
      <vt:lpstr>People with disabilities: a small minority? </vt:lpstr>
      <vt:lpstr>People with disabilities in [insert country]</vt:lpstr>
      <vt:lpstr>Group work</vt:lpstr>
      <vt:lpstr>What is disability?</vt:lpstr>
      <vt:lpstr>Disability-inclusive language</vt:lpstr>
      <vt:lpstr>Group work    </vt:lpstr>
      <vt:lpstr>The language of disability </vt:lpstr>
      <vt:lpstr>The language of disability  </vt:lpstr>
      <vt:lpstr>The language of disability   </vt:lpstr>
      <vt:lpstr>Models of disability </vt:lpstr>
      <vt:lpstr>Medical model of disability</vt:lpstr>
      <vt:lpstr>Charity model of disability</vt:lpstr>
      <vt:lpstr>Social model of disability</vt:lpstr>
      <vt:lpstr>Human rights model of disability</vt:lpstr>
      <vt:lpstr>QUIZ: Which model?</vt:lpstr>
      <vt:lpstr>QUIZ: Which model? </vt:lpstr>
      <vt:lpstr>QUIZ: Which model?  </vt:lpstr>
      <vt:lpstr>QUIZ: Which model?   </vt:lpstr>
      <vt:lpstr>Group discussion </vt:lpstr>
      <vt:lpstr>Understanding disability constituencies</vt:lpstr>
      <vt:lpstr>Disability constituencies</vt:lpstr>
      <vt:lpstr>Disability constituencies </vt:lpstr>
      <vt:lpstr>Disability constituencies  </vt:lpstr>
      <vt:lpstr>Disability constituencies   </vt:lpstr>
      <vt:lpstr>Disability constituencies        </vt:lpstr>
      <vt:lpstr>Disability constituencies            </vt:lpstr>
      <vt:lpstr>Disability constituencies                    </vt:lpstr>
      <vt:lpstr>Invisible disabilities</vt:lpstr>
      <vt:lpstr>Disability and intersectionality</vt:lpstr>
      <vt:lpstr>Group work                 </vt:lpstr>
      <vt:lpstr>Disability-inclusive elections</vt:lpstr>
      <vt:lpstr>Disability inclusion in the electoral cycle </vt:lpstr>
      <vt:lpstr>The political participation of people  with disabilities</vt:lpstr>
      <vt:lpstr>The electoral cycle </vt:lpstr>
      <vt:lpstr>Group gallery walk</vt:lpstr>
      <vt:lpstr>Disability inclusion in the pre-electoral period </vt:lpstr>
      <vt:lpstr>Disability inclusion in the electoral period </vt:lpstr>
      <vt:lpstr>Disability inclusion in the post-electoral period </vt:lpstr>
      <vt:lpstr>Universal accessibility and elections</vt:lpstr>
      <vt:lpstr>What is the definition of accessibility?</vt:lpstr>
      <vt:lpstr>Universal accessibility: a dual meaning</vt:lpstr>
      <vt:lpstr>The seven principles of universal accessibility</vt:lpstr>
      <vt:lpstr>Group discussion                </vt:lpstr>
      <vt:lpstr>Access to information example </vt:lpstr>
      <vt:lpstr>Access to information example  </vt:lpstr>
      <vt:lpstr>International and national legal frameworks </vt:lpstr>
      <vt:lpstr>The United Nations Convention on the Rights of Persons with Disabilities (CRPD)</vt:lpstr>
      <vt:lpstr>Spotlight on Article 29 of the CRPD:  Participation in political and public life</vt:lpstr>
      <vt:lpstr>Other CRPD articles related to  inclusive elections </vt:lpstr>
      <vt:lpstr>National legal and  policy framework</vt:lpstr>
      <vt:lpstr>The Tanzania Constitution</vt:lpstr>
      <vt:lpstr>Disability Act 2010 – Tanzania </vt:lpstr>
      <vt:lpstr>National Election Act – Tanzania </vt:lpstr>
      <vt:lpstr>Country-specific examples</vt:lpstr>
      <vt:lpstr>Group work                               </vt:lpstr>
      <vt:lpstr>Examples of key gaps</vt:lpstr>
      <vt:lpstr>Identifying barriers and sharing best practice</vt:lpstr>
      <vt:lpstr>Group activity</vt:lpstr>
      <vt:lpstr>The Game of Life character cards</vt:lpstr>
      <vt:lpstr>Barriers to participating in elections </vt:lpstr>
      <vt:lpstr>Barriers to inclusion for people with disabilities</vt:lpstr>
      <vt:lpstr>Group work           </vt:lpstr>
      <vt:lpstr>Barriers to accessible voting</vt:lpstr>
      <vt:lpstr>Barriers to accessible voting </vt:lpstr>
      <vt:lpstr>Good practices for voting accessibility </vt:lpstr>
      <vt:lpstr>Accessibility at polling stations</vt:lpstr>
      <vt:lpstr>Voting best practice for people with disabilities</vt:lpstr>
      <vt:lpstr>Including women and young people  with disabilities </vt:lpstr>
      <vt:lpstr>Global examples of best practice</vt:lpstr>
      <vt:lpstr>Examples of best practice in  [insert your country name]</vt:lpstr>
      <vt:lpstr>Group work </vt:lpstr>
      <vt:lpstr>Steps of carrying out a voting accessibility audit </vt:lpstr>
      <vt:lpstr>Overview of the voting accessibility audit </vt:lpstr>
      <vt:lpstr>Inclusive election observation</vt:lpstr>
      <vt:lpstr>Twin-tracked approach to election observation</vt:lpstr>
      <vt:lpstr>Group activity </vt:lpstr>
      <vt:lpstr>Examples of disability-inclusive initiatives  </vt:lpstr>
      <vt:lpstr>The five main steps of the voting accessibility audit</vt:lpstr>
      <vt:lpstr>Steps of the voting accessibility audit </vt:lpstr>
      <vt:lpstr>Group activity: making maps</vt:lpstr>
      <vt:lpstr>Examples of maps</vt:lpstr>
      <vt:lpstr>Steps of the voting accessibility audit  </vt:lpstr>
      <vt:lpstr>Guidance on taking photos</vt:lpstr>
      <vt:lpstr>Barriers to participation</vt:lpstr>
      <vt:lpstr>Photos of our local polling station</vt:lpstr>
      <vt:lpstr>Steps of the voting accessibility audit   </vt:lpstr>
      <vt:lpstr>Activity in pairs</vt:lpstr>
      <vt:lpstr>Steps of the voting accessibility audit     </vt:lpstr>
      <vt:lpstr>Activity in pairs </vt:lpstr>
      <vt:lpstr>Guidance on surveys</vt:lpstr>
      <vt:lpstr>Voting accessibility audit simulation  </vt:lpstr>
      <vt:lpstr>Steps of the voting accessibility audit                </vt:lpstr>
      <vt:lpstr>Group activity                 </vt:lpstr>
      <vt:lpstr>Planning audits and reporting </vt:lpstr>
      <vt:lpstr>Preparing before the election </vt:lpstr>
      <vt:lpstr>Carrying out the audit on voting day</vt:lpstr>
      <vt:lpstr>Getting together after voting day</vt:lpstr>
      <vt:lpstr>Developing the accessibility audit report</vt:lpstr>
      <vt:lpstr>The accessibility audit report  has five sections</vt:lpstr>
      <vt:lpstr>The accessibility audit report  has five sections </vt:lpstr>
      <vt:lpstr>The accessibility audit report  has five sections  </vt:lpstr>
      <vt:lpstr>Group work   </vt:lpstr>
      <vt:lpstr>Optional modules</vt:lpstr>
      <vt:lpstr>Evaluation</vt:lpstr>
      <vt:lpstr>Next steps, thanks and closure</vt:lpstr>
      <vt:lpstr>Reflection</vt:lpstr>
      <vt:lpstr>Next steps</vt:lpstr>
      <vt:lpstr>End slide</vt:lpstr>
    </vt:vector>
  </TitlesOfParts>
  <Manager>ntoledo@sightsavers.org</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Colleen Roberts</dc:creator>
  <cp:keywords>version1.2; all-purpose; standard;</cp:keywords>
  <cp:lastModifiedBy>Isabella Giorgio</cp:lastModifiedBy>
  <cp:revision>1</cp:revision>
  <dcterms:created xsi:type="dcterms:W3CDTF">2025-08-15T11:34:04Z</dcterms:created>
  <dcterms:modified xsi:type="dcterms:W3CDTF">2026-06-19T07:49:43Z</dcterms:modified>
  <cp:category>brand 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epartment">
    <vt:lpwstr>Online and Design team</vt:lpwstr>
  </property>
  <property fmtid="{D5CDD505-2E9C-101B-9397-08002B2CF9AE}" pid="3" name="ContentTypeId">
    <vt:lpwstr>0x01010051E25E39FD7283439A5ABD55DB73C4FA</vt:lpwstr>
  </property>
  <property fmtid="{D5CDD505-2E9C-101B-9397-08002B2CF9AE}" pid="4" name="MediaServiceImageTags">
    <vt:lpwstr/>
  </property>
</Properties>
</file>